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A1A1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 u="heavy">
                <a:solidFill>
                  <a:srgbClr val="4A251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020" y="0"/>
            <a:ext cx="4829389" cy="19395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29463" y="7332791"/>
            <a:ext cx="2258536" cy="29542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44959" y="0"/>
            <a:ext cx="2643040" cy="219371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143500"/>
            <a:ext cx="1040910" cy="44767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651256" cy="28591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467951"/>
            <a:ext cx="2650317" cy="181904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39124" y="8828161"/>
            <a:ext cx="4128663" cy="145883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90946" y="0"/>
            <a:ext cx="4814524" cy="219445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037" y="8187955"/>
            <a:ext cx="6183416" cy="20990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A1A1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00" b="0" i="0" u="heavy">
                <a:solidFill>
                  <a:srgbClr val="4A251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A1A1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0" i="0">
                <a:solidFill>
                  <a:srgbClr val="1A1A1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020" y="0"/>
            <a:ext cx="4829389" cy="19395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29463" y="7332791"/>
            <a:ext cx="2258536" cy="29542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44959" y="0"/>
            <a:ext cx="2643040" cy="219371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143500"/>
            <a:ext cx="1040910" cy="44767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651256" cy="28591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467951"/>
            <a:ext cx="2650317" cy="181904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39124" y="8828161"/>
            <a:ext cx="4128663" cy="1458838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90946" y="0"/>
            <a:ext cx="4814524" cy="2194452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42037" y="8187955"/>
            <a:ext cx="6183416" cy="209904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77020" y="0"/>
            <a:ext cx="4829389" cy="19395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29463" y="7332791"/>
            <a:ext cx="2258536" cy="29542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5644959" y="0"/>
            <a:ext cx="2643040" cy="2193717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5143500"/>
            <a:ext cx="1040910" cy="44767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2651256" cy="28591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4473" y="1420577"/>
            <a:ext cx="4090035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0" i="0">
                <a:solidFill>
                  <a:srgbClr val="1A1A1A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0975" y="2487901"/>
            <a:ext cx="17209770" cy="2661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 u="heavy">
                <a:solidFill>
                  <a:srgbClr val="4A251F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2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41.png"/><Relationship Id="rId2" Type="http://schemas.openxmlformats.org/officeDocument/2006/relationships/hyperlink" Target="https://github.com/naveen2624/Travelplanner" TargetMode="External"/><Relationship Id="rId16" Type="http://schemas.openxmlformats.org/officeDocument/2006/relationships/image" Target="../media/image24.png"/><Relationship Id="rId20" Type="http://schemas.openxmlformats.org/officeDocument/2006/relationships/hyperlink" Target="https://github.com/mohamedharshad8104/TRAVEL-PLANNER-USING-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10" Type="http://schemas.openxmlformats.org/officeDocument/2006/relationships/image" Target="../media/image19.png"/><Relationship Id="rId19" Type="http://schemas.openxmlformats.org/officeDocument/2006/relationships/image" Target="../media/image9.png"/><Relationship Id="rId4" Type="http://schemas.openxmlformats.org/officeDocument/2006/relationships/image" Target="../media/image40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docs.google.com/document/d/1ql-OtFFl2dS2HTdR3kuLMRRNZxRmij_0WQ2Dvtz-xD8/edit?usp=sharing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hyperlink" Target="https://github.com/naveen2624/Travelplann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51468" y="0"/>
            <a:ext cx="5137150" cy="3790315"/>
            <a:chOff x="13151468" y="0"/>
            <a:chExt cx="5137150" cy="379031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1468" y="0"/>
              <a:ext cx="4050178" cy="21576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66865" y="0"/>
              <a:ext cx="1921134" cy="378993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27760" y="0"/>
            <a:ext cx="4853351" cy="20386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774184" y="7232965"/>
            <a:ext cx="2513815" cy="3054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45614" y="0"/>
            <a:ext cx="3905249" cy="1486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747120" y="3949540"/>
            <a:ext cx="1540878" cy="31718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5778480" cy="10287000"/>
            <a:chOff x="0" y="0"/>
            <a:chExt cx="15778480" cy="10287000"/>
          </a:xfrm>
        </p:grpSpPr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674288"/>
              <a:ext cx="1395325" cy="4476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2195821"/>
              <a:ext cx="1502604" cy="3505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2651256" cy="28591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8509479"/>
              <a:ext cx="4538575" cy="17775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18579" y="8509479"/>
              <a:ext cx="4381499" cy="17775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13467" y="8297254"/>
              <a:ext cx="3952874" cy="19897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53680" y="8733496"/>
              <a:ext cx="3924299" cy="15535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4330765" y="2859238"/>
              <a:ext cx="853440" cy="215265"/>
            </a:xfrm>
            <a:custGeom>
              <a:avLst/>
              <a:gdLst/>
              <a:ahLst/>
              <a:cxnLst/>
              <a:rect l="l" t="t" r="r" b="b"/>
              <a:pathLst>
                <a:path w="853439" h="215264">
                  <a:moveTo>
                    <a:pt x="152190" y="74391"/>
                  </a:moveTo>
                  <a:lnTo>
                    <a:pt x="11472" y="126427"/>
                  </a:lnTo>
                  <a:lnTo>
                    <a:pt x="12317" y="124760"/>
                  </a:lnTo>
                  <a:lnTo>
                    <a:pt x="12667" y="124631"/>
                  </a:lnTo>
                  <a:lnTo>
                    <a:pt x="13531" y="116187"/>
                  </a:lnTo>
                  <a:lnTo>
                    <a:pt x="17323" y="110723"/>
                  </a:lnTo>
                  <a:lnTo>
                    <a:pt x="14518" y="111760"/>
                  </a:lnTo>
                  <a:lnTo>
                    <a:pt x="10423" y="110566"/>
                  </a:lnTo>
                  <a:lnTo>
                    <a:pt x="8141" y="110056"/>
                  </a:lnTo>
                  <a:lnTo>
                    <a:pt x="5802" y="109567"/>
                  </a:lnTo>
                  <a:lnTo>
                    <a:pt x="7555" y="108918"/>
                  </a:lnTo>
                  <a:lnTo>
                    <a:pt x="8427" y="105888"/>
                  </a:lnTo>
                  <a:lnTo>
                    <a:pt x="86027" y="77192"/>
                  </a:lnTo>
                  <a:lnTo>
                    <a:pt x="97605" y="74265"/>
                  </a:lnTo>
                  <a:lnTo>
                    <a:pt x="100442" y="74570"/>
                  </a:lnTo>
                  <a:lnTo>
                    <a:pt x="102840" y="75037"/>
                  </a:lnTo>
                  <a:lnTo>
                    <a:pt x="107782" y="75918"/>
                  </a:lnTo>
                  <a:lnTo>
                    <a:pt x="109600" y="79308"/>
                  </a:lnTo>
                  <a:lnTo>
                    <a:pt x="104228" y="84002"/>
                  </a:lnTo>
                  <a:lnTo>
                    <a:pt x="111072" y="85534"/>
                  </a:lnTo>
                  <a:lnTo>
                    <a:pt x="152227" y="70315"/>
                  </a:lnTo>
                  <a:lnTo>
                    <a:pt x="150023" y="72484"/>
                  </a:lnTo>
                  <a:lnTo>
                    <a:pt x="152190" y="74391"/>
                  </a:lnTo>
                  <a:close/>
                </a:path>
                <a:path w="853439" h="215264">
                  <a:moveTo>
                    <a:pt x="152227" y="70315"/>
                  </a:moveTo>
                  <a:lnTo>
                    <a:pt x="111072" y="85534"/>
                  </a:lnTo>
                  <a:lnTo>
                    <a:pt x="110057" y="72369"/>
                  </a:lnTo>
                  <a:lnTo>
                    <a:pt x="123965" y="67226"/>
                  </a:lnTo>
                  <a:lnTo>
                    <a:pt x="134720" y="64603"/>
                  </a:lnTo>
                  <a:lnTo>
                    <a:pt x="138026" y="66088"/>
                  </a:lnTo>
                  <a:lnTo>
                    <a:pt x="140979" y="66350"/>
                  </a:lnTo>
                  <a:lnTo>
                    <a:pt x="142035" y="68668"/>
                  </a:lnTo>
                  <a:lnTo>
                    <a:pt x="197145" y="48289"/>
                  </a:lnTo>
                  <a:lnTo>
                    <a:pt x="203573" y="47266"/>
                  </a:lnTo>
                  <a:lnTo>
                    <a:pt x="213344" y="46361"/>
                  </a:lnTo>
                  <a:lnTo>
                    <a:pt x="154431" y="68146"/>
                  </a:lnTo>
                  <a:lnTo>
                    <a:pt x="152227" y="70315"/>
                  </a:lnTo>
                  <a:close/>
                </a:path>
                <a:path w="853439" h="215264">
                  <a:moveTo>
                    <a:pt x="185049" y="52762"/>
                  </a:moveTo>
                  <a:lnTo>
                    <a:pt x="142035" y="68668"/>
                  </a:lnTo>
                  <a:lnTo>
                    <a:pt x="144195" y="66515"/>
                  </a:lnTo>
                  <a:lnTo>
                    <a:pt x="145886" y="63182"/>
                  </a:lnTo>
                  <a:lnTo>
                    <a:pt x="148511" y="59503"/>
                  </a:lnTo>
                  <a:lnTo>
                    <a:pt x="149826" y="59017"/>
                  </a:lnTo>
                  <a:lnTo>
                    <a:pt x="156843" y="59130"/>
                  </a:lnTo>
                  <a:lnTo>
                    <a:pt x="162718" y="58311"/>
                  </a:lnTo>
                  <a:lnTo>
                    <a:pt x="178263" y="52563"/>
                  </a:lnTo>
                  <a:lnTo>
                    <a:pt x="185049" y="52762"/>
                  </a:lnTo>
                  <a:close/>
                </a:path>
                <a:path w="853439" h="215264">
                  <a:moveTo>
                    <a:pt x="178263" y="52563"/>
                  </a:moveTo>
                  <a:lnTo>
                    <a:pt x="162718" y="58311"/>
                  </a:lnTo>
                  <a:lnTo>
                    <a:pt x="175105" y="52377"/>
                  </a:lnTo>
                  <a:lnTo>
                    <a:pt x="178263" y="52563"/>
                  </a:lnTo>
                  <a:close/>
                </a:path>
                <a:path w="853439" h="215264">
                  <a:moveTo>
                    <a:pt x="63247" y="189878"/>
                  </a:moveTo>
                  <a:lnTo>
                    <a:pt x="59554" y="191244"/>
                  </a:lnTo>
                  <a:lnTo>
                    <a:pt x="59752" y="187108"/>
                  </a:lnTo>
                  <a:lnTo>
                    <a:pt x="58927" y="183351"/>
                  </a:lnTo>
                  <a:lnTo>
                    <a:pt x="46911" y="183732"/>
                  </a:lnTo>
                  <a:lnTo>
                    <a:pt x="45767" y="181447"/>
                  </a:lnTo>
                  <a:lnTo>
                    <a:pt x="49202" y="172053"/>
                  </a:lnTo>
                  <a:lnTo>
                    <a:pt x="50427" y="170246"/>
                  </a:lnTo>
                  <a:lnTo>
                    <a:pt x="52846" y="165289"/>
                  </a:lnTo>
                  <a:lnTo>
                    <a:pt x="54010" y="162151"/>
                  </a:lnTo>
                  <a:lnTo>
                    <a:pt x="55759" y="158796"/>
                  </a:lnTo>
                  <a:lnTo>
                    <a:pt x="50987" y="155144"/>
                  </a:lnTo>
                  <a:lnTo>
                    <a:pt x="43849" y="152367"/>
                  </a:lnTo>
                  <a:lnTo>
                    <a:pt x="36131" y="152513"/>
                  </a:lnTo>
                  <a:lnTo>
                    <a:pt x="34991" y="152935"/>
                  </a:lnTo>
                  <a:lnTo>
                    <a:pt x="21234" y="149898"/>
                  </a:lnTo>
                  <a:lnTo>
                    <a:pt x="14759" y="148230"/>
                  </a:lnTo>
                  <a:lnTo>
                    <a:pt x="8081" y="145283"/>
                  </a:lnTo>
                  <a:lnTo>
                    <a:pt x="797" y="142560"/>
                  </a:lnTo>
                  <a:lnTo>
                    <a:pt x="0" y="137439"/>
                  </a:lnTo>
                  <a:lnTo>
                    <a:pt x="4691" y="127580"/>
                  </a:lnTo>
                  <a:lnTo>
                    <a:pt x="4891" y="124798"/>
                  </a:lnTo>
                  <a:lnTo>
                    <a:pt x="6026" y="121670"/>
                  </a:lnTo>
                  <a:lnTo>
                    <a:pt x="6671" y="122786"/>
                  </a:lnTo>
                  <a:lnTo>
                    <a:pt x="7053" y="123999"/>
                  </a:lnTo>
                  <a:lnTo>
                    <a:pt x="8664" y="126111"/>
                  </a:lnTo>
                  <a:lnTo>
                    <a:pt x="9952" y="126989"/>
                  </a:lnTo>
                  <a:lnTo>
                    <a:pt x="152190" y="74391"/>
                  </a:lnTo>
                  <a:lnTo>
                    <a:pt x="154386" y="76287"/>
                  </a:lnTo>
                  <a:lnTo>
                    <a:pt x="156552" y="78194"/>
                  </a:lnTo>
                  <a:lnTo>
                    <a:pt x="264607" y="38237"/>
                  </a:lnTo>
                  <a:lnTo>
                    <a:pt x="284023" y="36473"/>
                  </a:lnTo>
                  <a:lnTo>
                    <a:pt x="301437" y="35450"/>
                  </a:lnTo>
                  <a:lnTo>
                    <a:pt x="308744" y="34102"/>
                  </a:lnTo>
                  <a:lnTo>
                    <a:pt x="318361" y="33254"/>
                  </a:lnTo>
                  <a:lnTo>
                    <a:pt x="320584" y="33786"/>
                  </a:lnTo>
                  <a:lnTo>
                    <a:pt x="322542" y="33062"/>
                  </a:lnTo>
                  <a:lnTo>
                    <a:pt x="326576" y="32924"/>
                  </a:lnTo>
                  <a:lnTo>
                    <a:pt x="336398" y="32000"/>
                  </a:lnTo>
                  <a:lnTo>
                    <a:pt x="338122" y="31363"/>
                  </a:lnTo>
                  <a:lnTo>
                    <a:pt x="349149" y="31348"/>
                  </a:lnTo>
                  <a:lnTo>
                    <a:pt x="358610" y="31911"/>
                  </a:lnTo>
                  <a:lnTo>
                    <a:pt x="367643" y="31279"/>
                  </a:lnTo>
                  <a:lnTo>
                    <a:pt x="377153" y="31824"/>
                  </a:lnTo>
                  <a:lnTo>
                    <a:pt x="384227" y="30563"/>
                  </a:lnTo>
                  <a:lnTo>
                    <a:pt x="392003" y="30395"/>
                  </a:lnTo>
                  <a:lnTo>
                    <a:pt x="399135" y="29112"/>
                  </a:lnTo>
                  <a:lnTo>
                    <a:pt x="446145" y="27977"/>
                  </a:lnTo>
                  <a:lnTo>
                    <a:pt x="451030" y="27524"/>
                  </a:lnTo>
                  <a:lnTo>
                    <a:pt x="178298" y="128377"/>
                  </a:lnTo>
                  <a:lnTo>
                    <a:pt x="178565" y="130986"/>
                  </a:lnTo>
                  <a:lnTo>
                    <a:pt x="182721" y="133512"/>
                  </a:lnTo>
                  <a:lnTo>
                    <a:pt x="186818" y="136059"/>
                  </a:lnTo>
                  <a:lnTo>
                    <a:pt x="234581" y="118397"/>
                  </a:lnTo>
                  <a:lnTo>
                    <a:pt x="229891" y="122839"/>
                  </a:lnTo>
                  <a:lnTo>
                    <a:pt x="240570" y="121598"/>
                  </a:lnTo>
                  <a:lnTo>
                    <a:pt x="62004" y="187630"/>
                  </a:lnTo>
                  <a:lnTo>
                    <a:pt x="63247" y="189878"/>
                  </a:lnTo>
                  <a:close/>
                </a:path>
                <a:path w="853439" h="215264">
                  <a:moveTo>
                    <a:pt x="264607" y="38237"/>
                  </a:moveTo>
                  <a:lnTo>
                    <a:pt x="156552" y="78194"/>
                  </a:lnTo>
                  <a:lnTo>
                    <a:pt x="159470" y="74407"/>
                  </a:lnTo>
                  <a:lnTo>
                    <a:pt x="157800" y="72317"/>
                  </a:lnTo>
                  <a:lnTo>
                    <a:pt x="156101" y="70237"/>
                  </a:lnTo>
                  <a:lnTo>
                    <a:pt x="154431" y="68146"/>
                  </a:lnTo>
                  <a:lnTo>
                    <a:pt x="213344" y="46361"/>
                  </a:lnTo>
                  <a:lnTo>
                    <a:pt x="222696" y="44257"/>
                  </a:lnTo>
                  <a:lnTo>
                    <a:pt x="246365" y="40921"/>
                  </a:lnTo>
                  <a:lnTo>
                    <a:pt x="250896" y="40599"/>
                  </a:lnTo>
                  <a:lnTo>
                    <a:pt x="264607" y="38237"/>
                  </a:lnTo>
                  <a:close/>
                </a:path>
                <a:path w="853439" h="215264">
                  <a:moveTo>
                    <a:pt x="234581" y="118397"/>
                  </a:moveTo>
                  <a:lnTo>
                    <a:pt x="186818" y="136059"/>
                  </a:lnTo>
                  <a:lnTo>
                    <a:pt x="190223" y="126675"/>
                  </a:lnTo>
                  <a:lnTo>
                    <a:pt x="178298" y="128377"/>
                  </a:lnTo>
                  <a:lnTo>
                    <a:pt x="451030" y="27524"/>
                  </a:lnTo>
                  <a:lnTo>
                    <a:pt x="460800" y="26620"/>
                  </a:lnTo>
                  <a:lnTo>
                    <a:pt x="482065" y="25527"/>
                  </a:lnTo>
                  <a:lnTo>
                    <a:pt x="236926" y="116175"/>
                  </a:lnTo>
                  <a:lnTo>
                    <a:pt x="234581" y="118397"/>
                  </a:lnTo>
                  <a:close/>
                </a:path>
                <a:path w="853439" h="215264">
                  <a:moveTo>
                    <a:pt x="259997" y="115768"/>
                  </a:moveTo>
                  <a:lnTo>
                    <a:pt x="245910" y="120978"/>
                  </a:lnTo>
                  <a:lnTo>
                    <a:pt x="240637" y="114803"/>
                  </a:lnTo>
                  <a:lnTo>
                    <a:pt x="482065" y="25527"/>
                  </a:lnTo>
                  <a:lnTo>
                    <a:pt x="490571" y="25089"/>
                  </a:lnTo>
                  <a:lnTo>
                    <a:pt x="494344" y="25048"/>
                  </a:lnTo>
                  <a:lnTo>
                    <a:pt x="261740" y="111062"/>
                  </a:lnTo>
                  <a:lnTo>
                    <a:pt x="256336" y="114414"/>
                  </a:lnTo>
                  <a:lnTo>
                    <a:pt x="259997" y="115768"/>
                  </a:lnTo>
                  <a:close/>
                </a:path>
                <a:path w="853439" h="215264">
                  <a:moveTo>
                    <a:pt x="287616" y="112326"/>
                  </a:moveTo>
                  <a:lnTo>
                    <a:pt x="269150" y="119154"/>
                  </a:lnTo>
                  <a:lnTo>
                    <a:pt x="265747" y="112288"/>
                  </a:lnTo>
                  <a:lnTo>
                    <a:pt x="261740" y="111062"/>
                  </a:lnTo>
                  <a:lnTo>
                    <a:pt x="494344" y="25048"/>
                  </a:lnTo>
                  <a:lnTo>
                    <a:pt x="505666" y="24924"/>
                  </a:lnTo>
                  <a:lnTo>
                    <a:pt x="512719" y="23669"/>
                  </a:lnTo>
                  <a:lnTo>
                    <a:pt x="520201" y="23611"/>
                  </a:lnTo>
                  <a:lnTo>
                    <a:pt x="286939" y="109868"/>
                  </a:lnTo>
                  <a:lnTo>
                    <a:pt x="287616" y="112326"/>
                  </a:lnTo>
                  <a:close/>
                </a:path>
                <a:path w="853439" h="215264">
                  <a:moveTo>
                    <a:pt x="50702" y="213474"/>
                  </a:moveTo>
                  <a:lnTo>
                    <a:pt x="39594" y="214873"/>
                  </a:lnTo>
                  <a:lnTo>
                    <a:pt x="34944" y="213885"/>
                  </a:lnTo>
                  <a:lnTo>
                    <a:pt x="26900" y="211443"/>
                  </a:lnTo>
                  <a:lnTo>
                    <a:pt x="28242" y="209593"/>
                  </a:lnTo>
                  <a:lnTo>
                    <a:pt x="32910" y="203804"/>
                  </a:lnTo>
                  <a:lnTo>
                    <a:pt x="35302" y="200212"/>
                  </a:lnTo>
                  <a:lnTo>
                    <a:pt x="38804" y="196209"/>
                  </a:lnTo>
                  <a:lnTo>
                    <a:pt x="40206" y="195690"/>
                  </a:lnTo>
                  <a:lnTo>
                    <a:pt x="47484" y="194353"/>
                  </a:lnTo>
                  <a:lnTo>
                    <a:pt x="53622" y="193437"/>
                  </a:lnTo>
                  <a:lnTo>
                    <a:pt x="63247" y="189878"/>
                  </a:lnTo>
                  <a:lnTo>
                    <a:pt x="65112" y="193251"/>
                  </a:lnTo>
                  <a:lnTo>
                    <a:pt x="71920" y="190733"/>
                  </a:lnTo>
                  <a:lnTo>
                    <a:pt x="76363" y="190444"/>
                  </a:lnTo>
                  <a:lnTo>
                    <a:pt x="287616" y="112326"/>
                  </a:lnTo>
                  <a:lnTo>
                    <a:pt x="290544" y="115305"/>
                  </a:lnTo>
                  <a:lnTo>
                    <a:pt x="297851" y="113957"/>
                  </a:lnTo>
                  <a:lnTo>
                    <a:pt x="542647" y="23435"/>
                  </a:lnTo>
                  <a:lnTo>
                    <a:pt x="550071" y="22044"/>
                  </a:lnTo>
                  <a:lnTo>
                    <a:pt x="557027" y="20825"/>
                  </a:lnTo>
                  <a:lnTo>
                    <a:pt x="563675" y="21075"/>
                  </a:lnTo>
                  <a:lnTo>
                    <a:pt x="206814" y="153038"/>
                  </a:lnTo>
                  <a:lnTo>
                    <a:pt x="205472" y="154888"/>
                  </a:lnTo>
                  <a:lnTo>
                    <a:pt x="57069" y="209765"/>
                  </a:lnTo>
                  <a:lnTo>
                    <a:pt x="50702" y="213474"/>
                  </a:lnTo>
                  <a:close/>
                </a:path>
                <a:path w="853439" h="215264">
                  <a:moveTo>
                    <a:pt x="269150" y="119154"/>
                  </a:moveTo>
                  <a:lnTo>
                    <a:pt x="76363" y="190444"/>
                  </a:lnTo>
                  <a:lnTo>
                    <a:pt x="77878" y="187176"/>
                  </a:lnTo>
                  <a:lnTo>
                    <a:pt x="76853" y="186201"/>
                  </a:lnTo>
                  <a:lnTo>
                    <a:pt x="75593" y="183959"/>
                  </a:lnTo>
                  <a:lnTo>
                    <a:pt x="70419" y="184518"/>
                  </a:lnTo>
                  <a:lnTo>
                    <a:pt x="240570" y="121598"/>
                  </a:lnTo>
                  <a:lnTo>
                    <a:pt x="245910" y="120978"/>
                  </a:lnTo>
                  <a:lnTo>
                    <a:pt x="259997" y="115768"/>
                  </a:lnTo>
                  <a:lnTo>
                    <a:pt x="269150" y="119154"/>
                  </a:lnTo>
                  <a:close/>
                </a:path>
                <a:path w="853439" h="215264">
                  <a:moveTo>
                    <a:pt x="542647" y="23435"/>
                  </a:moveTo>
                  <a:lnTo>
                    <a:pt x="297851" y="113957"/>
                  </a:lnTo>
                  <a:lnTo>
                    <a:pt x="299921" y="110483"/>
                  </a:lnTo>
                  <a:lnTo>
                    <a:pt x="296235" y="109138"/>
                  </a:lnTo>
                  <a:lnTo>
                    <a:pt x="293487" y="108801"/>
                  </a:lnTo>
                  <a:lnTo>
                    <a:pt x="289657" y="108863"/>
                  </a:lnTo>
                  <a:lnTo>
                    <a:pt x="520201" y="23611"/>
                  </a:lnTo>
                  <a:lnTo>
                    <a:pt x="542647" y="23435"/>
                  </a:lnTo>
                  <a:close/>
                </a:path>
                <a:path w="853439" h="215264">
                  <a:moveTo>
                    <a:pt x="221716" y="157005"/>
                  </a:moveTo>
                  <a:lnTo>
                    <a:pt x="215361" y="159355"/>
                  </a:lnTo>
                  <a:lnTo>
                    <a:pt x="216937" y="157418"/>
                  </a:lnTo>
                  <a:lnTo>
                    <a:pt x="210441" y="154404"/>
                  </a:lnTo>
                  <a:lnTo>
                    <a:pt x="207106" y="152929"/>
                  </a:lnTo>
                  <a:lnTo>
                    <a:pt x="563675" y="21075"/>
                  </a:lnTo>
                  <a:lnTo>
                    <a:pt x="573708" y="21427"/>
                  </a:lnTo>
                  <a:lnTo>
                    <a:pt x="227157" y="149577"/>
                  </a:lnTo>
                  <a:lnTo>
                    <a:pt x="223302" y="152357"/>
                  </a:lnTo>
                  <a:lnTo>
                    <a:pt x="217546" y="154485"/>
                  </a:lnTo>
                  <a:lnTo>
                    <a:pt x="220589" y="156068"/>
                  </a:lnTo>
                  <a:lnTo>
                    <a:pt x="221716" y="157005"/>
                  </a:lnTo>
                  <a:close/>
                </a:path>
                <a:path w="853439" h="215264">
                  <a:moveTo>
                    <a:pt x="82569" y="207106"/>
                  </a:moveTo>
                  <a:lnTo>
                    <a:pt x="70326" y="208925"/>
                  </a:lnTo>
                  <a:lnTo>
                    <a:pt x="63792" y="208633"/>
                  </a:lnTo>
                  <a:lnTo>
                    <a:pt x="57069" y="209765"/>
                  </a:lnTo>
                  <a:lnTo>
                    <a:pt x="205472" y="154888"/>
                  </a:lnTo>
                  <a:lnTo>
                    <a:pt x="212172" y="157826"/>
                  </a:lnTo>
                  <a:lnTo>
                    <a:pt x="88342" y="203617"/>
                  </a:lnTo>
                  <a:lnTo>
                    <a:pt x="82569" y="207106"/>
                  </a:lnTo>
                  <a:close/>
                </a:path>
                <a:path w="853439" h="215264">
                  <a:moveTo>
                    <a:pt x="241582" y="156430"/>
                  </a:moveTo>
                  <a:lnTo>
                    <a:pt x="236877" y="158169"/>
                  </a:lnTo>
                  <a:lnTo>
                    <a:pt x="237078" y="155387"/>
                  </a:lnTo>
                  <a:lnTo>
                    <a:pt x="238154" y="152281"/>
                  </a:lnTo>
                  <a:lnTo>
                    <a:pt x="237186" y="149931"/>
                  </a:lnTo>
                  <a:lnTo>
                    <a:pt x="233529" y="148575"/>
                  </a:lnTo>
                  <a:lnTo>
                    <a:pt x="227157" y="149577"/>
                  </a:lnTo>
                  <a:lnTo>
                    <a:pt x="240890" y="144499"/>
                  </a:lnTo>
                  <a:lnTo>
                    <a:pt x="241155" y="145755"/>
                  </a:lnTo>
                  <a:lnTo>
                    <a:pt x="241582" y="156430"/>
                  </a:lnTo>
                  <a:close/>
                </a:path>
                <a:path w="853439" h="215264">
                  <a:moveTo>
                    <a:pt x="584542" y="22837"/>
                  </a:moveTo>
                  <a:lnTo>
                    <a:pt x="250512" y="146357"/>
                  </a:lnTo>
                  <a:lnTo>
                    <a:pt x="240890" y="144499"/>
                  </a:lnTo>
                  <a:lnTo>
                    <a:pt x="573708" y="21427"/>
                  </a:lnTo>
                  <a:lnTo>
                    <a:pt x="577092" y="21530"/>
                  </a:lnTo>
                  <a:lnTo>
                    <a:pt x="584542" y="22837"/>
                  </a:lnTo>
                  <a:close/>
                </a:path>
                <a:path w="853439" h="215264">
                  <a:moveTo>
                    <a:pt x="297941" y="169440"/>
                  </a:moveTo>
                  <a:lnTo>
                    <a:pt x="286892" y="170818"/>
                  </a:lnTo>
                  <a:lnTo>
                    <a:pt x="280080" y="170629"/>
                  </a:lnTo>
                  <a:lnTo>
                    <a:pt x="273004" y="170537"/>
                  </a:lnTo>
                  <a:lnTo>
                    <a:pt x="249739" y="175078"/>
                  </a:lnTo>
                  <a:lnTo>
                    <a:pt x="222820" y="179616"/>
                  </a:lnTo>
                  <a:lnTo>
                    <a:pt x="209945" y="183023"/>
                  </a:lnTo>
                  <a:lnTo>
                    <a:pt x="183720" y="188658"/>
                  </a:lnTo>
                  <a:lnTo>
                    <a:pt x="170829" y="192071"/>
                  </a:lnTo>
                  <a:lnTo>
                    <a:pt x="167554" y="191928"/>
                  </a:lnTo>
                  <a:lnTo>
                    <a:pt x="164425" y="191731"/>
                  </a:lnTo>
                  <a:lnTo>
                    <a:pt x="157177" y="193057"/>
                  </a:lnTo>
                  <a:lnTo>
                    <a:pt x="153115" y="194559"/>
                  </a:lnTo>
                  <a:lnTo>
                    <a:pt x="142945" y="196966"/>
                  </a:lnTo>
                  <a:lnTo>
                    <a:pt x="136748" y="197903"/>
                  </a:lnTo>
                  <a:lnTo>
                    <a:pt x="114886" y="201926"/>
                  </a:lnTo>
                  <a:lnTo>
                    <a:pt x="101207" y="204276"/>
                  </a:lnTo>
                  <a:lnTo>
                    <a:pt x="95008" y="203860"/>
                  </a:lnTo>
                  <a:lnTo>
                    <a:pt x="88547" y="203541"/>
                  </a:lnTo>
                  <a:lnTo>
                    <a:pt x="212172" y="157826"/>
                  </a:lnTo>
                  <a:lnTo>
                    <a:pt x="215361" y="159355"/>
                  </a:lnTo>
                  <a:lnTo>
                    <a:pt x="221716" y="157005"/>
                  </a:lnTo>
                  <a:lnTo>
                    <a:pt x="222843" y="157942"/>
                  </a:lnTo>
                  <a:lnTo>
                    <a:pt x="227085" y="159082"/>
                  </a:lnTo>
                  <a:lnTo>
                    <a:pt x="233396" y="156748"/>
                  </a:lnTo>
                  <a:lnTo>
                    <a:pt x="234508" y="157691"/>
                  </a:lnTo>
                  <a:lnTo>
                    <a:pt x="235180" y="157443"/>
                  </a:lnTo>
                  <a:lnTo>
                    <a:pt x="236877" y="158169"/>
                  </a:lnTo>
                  <a:lnTo>
                    <a:pt x="244124" y="155489"/>
                  </a:lnTo>
                  <a:lnTo>
                    <a:pt x="246785" y="155860"/>
                  </a:lnTo>
                  <a:lnTo>
                    <a:pt x="256870" y="154838"/>
                  </a:lnTo>
                  <a:lnTo>
                    <a:pt x="271513" y="152132"/>
                  </a:lnTo>
                  <a:lnTo>
                    <a:pt x="287856" y="146088"/>
                  </a:lnTo>
                  <a:lnTo>
                    <a:pt x="293467" y="150783"/>
                  </a:lnTo>
                  <a:lnTo>
                    <a:pt x="306966" y="145792"/>
                  </a:lnTo>
                  <a:lnTo>
                    <a:pt x="309949" y="146043"/>
                  </a:lnTo>
                  <a:lnTo>
                    <a:pt x="315037" y="146869"/>
                  </a:lnTo>
                  <a:lnTo>
                    <a:pt x="320620" y="146159"/>
                  </a:lnTo>
                  <a:lnTo>
                    <a:pt x="328100" y="143393"/>
                  </a:lnTo>
                  <a:lnTo>
                    <a:pt x="330469" y="143871"/>
                  </a:lnTo>
                  <a:lnTo>
                    <a:pt x="332897" y="144327"/>
                  </a:lnTo>
                  <a:lnTo>
                    <a:pt x="697543" y="9486"/>
                  </a:lnTo>
                  <a:lnTo>
                    <a:pt x="712443" y="6684"/>
                  </a:lnTo>
                  <a:lnTo>
                    <a:pt x="727702" y="5104"/>
                  </a:lnTo>
                  <a:lnTo>
                    <a:pt x="739178" y="4922"/>
                  </a:lnTo>
                  <a:lnTo>
                    <a:pt x="301825" y="166650"/>
                  </a:lnTo>
                  <a:lnTo>
                    <a:pt x="297941" y="169440"/>
                  </a:lnTo>
                  <a:close/>
                </a:path>
                <a:path w="853439" h="215264">
                  <a:moveTo>
                    <a:pt x="306966" y="145792"/>
                  </a:moveTo>
                  <a:lnTo>
                    <a:pt x="301619" y="147769"/>
                  </a:lnTo>
                  <a:lnTo>
                    <a:pt x="303282" y="145800"/>
                  </a:lnTo>
                  <a:lnTo>
                    <a:pt x="294351" y="136916"/>
                  </a:lnTo>
                  <a:lnTo>
                    <a:pt x="286024" y="139995"/>
                  </a:lnTo>
                  <a:lnTo>
                    <a:pt x="277684" y="141725"/>
                  </a:lnTo>
                  <a:lnTo>
                    <a:pt x="251593" y="145957"/>
                  </a:lnTo>
                  <a:lnTo>
                    <a:pt x="584542" y="22837"/>
                  </a:lnTo>
                  <a:lnTo>
                    <a:pt x="586030" y="20933"/>
                  </a:lnTo>
                  <a:lnTo>
                    <a:pt x="592546" y="18523"/>
                  </a:lnTo>
                  <a:lnTo>
                    <a:pt x="602633" y="17501"/>
                  </a:lnTo>
                  <a:lnTo>
                    <a:pt x="623151" y="16685"/>
                  </a:lnTo>
                  <a:lnTo>
                    <a:pt x="304171" y="134639"/>
                  </a:lnTo>
                  <a:lnTo>
                    <a:pt x="305521" y="138202"/>
                  </a:lnTo>
                  <a:lnTo>
                    <a:pt x="305206" y="142380"/>
                  </a:lnTo>
                  <a:lnTo>
                    <a:pt x="304887" y="143852"/>
                  </a:lnTo>
                  <a:lnTo>
                    <a:pt x="304013" y="145530"/>
                  </a:lnTo>
                  <a:lnTo>
                    <a:pt x="306966" y="145792"/>
                  </a:lnTo>
                  <a:close/>
                </a:path>
                <a:path w="853439" h="215264">
                  <a:moveTo>
                    <a:pt x="233396" y="156748"/>
                  </a:moveTo>
                  <a:lnTo>
                    <a:pt x="227085" y="159082"/>
                  </a:lnTo>
                  <a:lnTo>
                    <a:pt x="229009" y="155663"/>
                  </a:lnTo>
                  <a:lnTo>
                    <a:pt x="231346" y="154798"/>
                  </a:lnTo>
                  <a:lnTo>
                    <a:pt x="233396" y="156748"/>
                  </a:lnTo>
                  <a:close/>
                </a:path>
                <a:path w="853439" h="215264">
                  <a:moveTo>
                    <a:pt x="328100" y="143393"/>
                  </a:moveTo>
                  <a:lnTo>
                    <a:pt x="320620" y="146159"/>
                  </a:lnTo>
                  <a:lnTo>
                    <a:pt x="322137" y="144244"/>
                  </a:lnTo>
                  <a:lnTo>
                    <a:pt x="322394" y="140087"/>
                  </a:lnTo>
                  <a:lnTo>
                    <a:pt x="314638" y="134831"/>
                  </a:lnTo>
                  <a:lnTo>
                    <a:pt x="304171" y="134639"/>
                  </a:lnTo>
                  <a:lnTo>
                    <a:pt x="623151" y="16685"/>
                  </a:lnTo>
                  <a:lnTo>
                    <a:pt x="633238" y="15662"/>
                  </a:lnTo>
                  <a:lnTo>
                    <a:pt x="645383" y="13880"/>
                  </a:lnTo>
                  <a:lnTo>
                    <a:pt x="658034" y="13264"/>
                  </a:lnTo>
                  <a:lnTo>
                    <a:pt x="670146" y="11493"/>
                  </a:lnTo>
                  <a:lnTo>
                    <a:pt x="331335" y="136781"/>
                  </a:lnTo>
                  <a:lnTo>
                    <a:pt x="330139" y="138577"/>
                  </a:lnTo>
                  <a:lnTo>
                    <a:pt x="329177" y="140287"/>
                  </a:lnTo>
                  <a:lnTo>
                    <a:pt x="328100" y="143393"/>
                  </a:lnTo>
                  <a:close/>
                </a:path>
                <a:path w="853439" h="215264">
                  <a:moveTo>
                    <a:pt x="287856" y="146088"/>
                  </a:moveTo>
                  <a:lnTo>
                    <a:pt x="281652" y="148382"/>
                  </a:lnTo>
                  <a:lnTo>
                    <a:pt x="286734" y="145149"/>
                  </a:lnTo>
                  <a:lnTo>
                    <a:pt x="287856" y="146088"/>
                  </a:lnTo>
                  <a:close/>
                </a:path>
                <a:path w="853439" h="215264">
                  <a:moveTo>
                    <a:pt x="697543" y="9486"/>
                  </a:moveTo>
                  <a:lnTo>
                    <a:pt x="336140" y="143128"/>
                  </a:lnTo>
                  <a:lnTo>
                    <a:pt x="337070" y="140076"/>
                  </a:lnTo>
                  <a:lnTo>
                    <a:pt x="336803" y="137467"/>
                  </a:lnTo>
                  <a:lnTo>
                    <a:pt x="333818" y="135862"/>
                  </a:lnTo>
                  <a:lnTo>
                    <a:pt x="670146" y="11493"/>
                  </a:lnTo>
                  <a:lnTo>
                    <a:pt x="682436" y="11010"/>
                  </a:lnTo>
                  <a:lnTo>
                    <a:pt x="697543" y="9486"/>
                  </a:lnTo>
                  <a:close/>
                </a:path>
                <a:path w="853439" h="215264">
                  <a:moveTo>
                    <a:pt x="766364" y="77466"/>
                  </a:moveTo>
                  <a:lnTo>
                    <a:pt x="746315" y="82172"/>
                  </a:lnTo>
                  <a:lnTo>
                    <a:pt x="697133" y="96297"/>
                  </a:lnTo>
                  <a:lnTo>
                    <a:pt x="690382" y="97439"/>
                  </a:lnTo>
                  <a:lnTo>
                    <a:pt x="677759" y="102107"/>
                  </a:lnTo>
                  <a:lnTo>
                    <a:pt x="671007" y="103250"/>
                  </a:lnTo>
                  <a:lnTo>
                    <a:pt x="647342" y="110647"/>
                  </a:lnTo>
                  <a:lnTo>
                    <a:pt x="597106" y="122453"/>
                  </a:lnTo>
                  <a:lnTo>
                    <a:pt x="555475" y="129723"/>
                  </a:lnTo>
                  <a:lnTo>
                    <a:pt x="533735" y="135054"/>
                  </a:lnTo>
                  <a:lnTo>
                    <a:pt x="522453" y="136518"/>
                  </a:lnTo>
                  <a:lnTo>
                    <a:pt x="512148" y="138975"/>
                  </a:lnTo>
                  <a:lnTo>
                    <a:pt x="479982" y="142745"/>
                  </a:lnTo>
                  <a:lnTo>
                    <a:pt x="450345" y="148288"/>
                  </a:lnTo>
                  <a:lnTo>
                    <a:pt x="446136" y="148491"/>
                  </a:lnTo>
                  <a:lnTo>
                    <a:pt x="442101" y="148629"/>
                  </a:lnTo>
                  <a:lnTo>
                    <a:pt x="436779" y="147889"/>
                  </a:lnTo>
                  <a:lnTo>
                    <a:pt x="427177" y="151439"/>
                  </a:lnTo>
                  <a:lnTo>
                    <a:pt x="418910" y="153142"/>
                  </a:lnTo>
                  <a:lnTo>
                    <a:pt x="410333" y="153606"/>
                  </a:lnTo>
                  <a:lnTo>
                    <a:pt x="402175" y="155268"/>
                  </a:lnTo>
                  <a:lnTo>
                    <a:pt x="381848" y="157369"/>
                  </a:lnTo>
                  <a:lnTo>
                    <a:pt x="372127" y="159610"/>
                  </a:lnTo>
                  <a:lnTo>
                    <a:pt x="361984" y="160652"/>
                  </a:lnTo>
                  <a:lnTo>
                    <a:pt x="338450" y="163938"/>
                  </a:lnTo>
                  <a:lnTo>
                    <a:pt x="326272" y="164380"/>
                  </a:lnTo>
                  <a:lnTo>
                    <a:pt x="312000" y="166949"/>
                  </a:lnTo>
                  <a:lnTo>
                    <a:pt x="308869" y="165399"/>
                  </a:lnTo>
                  <a:lnTo>
                    <a:pt x="301825" y="166650"/>
                  </a:lnTo>
                  <a:lnTo>
                    <a:pt x="739178" y="4922"/>
                  </a:lnTo>
                  <a:lnTo>
                    <a:pt x="755176" y="11193"/>
                  </a:lnTo>
                  <a:lnTo>
                    <a:pt x="759620" y="10904"/>
                  </a:lnTo>
                  <a:lnTo>
                    <a:pt x="765643" y="11385"/>
                  </a:lnTo>
                  <a:lnTo>
                    <a:pt x="781246" y="5615"/>
                  </a:lnTo>
                  <a:lnTo>
                    <a:pt x="783323" y="6201"/>
                  </a:lnTo>
                  <a:lnTo>
                    <a:pt x="786247" y="6474"/>
                  </a:lnTo>
                  <a:lnTo>
                    <a:pt x="789405" y="6660"/>
                  </a:lnTo>
                  <a:lnTo>
                    <a:pt x="792446" y="6890"/>
                  </a:lnTo>
                  <a:lnTo>
                    <a:pt x="808851" y="8948"/>
                  </a:lnTo>
                  <a:lnTo>
                    <a:pt x="824554" y="11265"/>
                  </a:lnTo>
                  <a:lnTo>
                    <a:pt x="831976" y="8520"/>
                  </a:lnTo>
                  <a:lnTo>
                    <a:pt x="842308" y="15532"/>
                  </a:lnTo>
                  <a:lnTo>
                    <a:pt x="846756" y="17950"/>
                  </a:lnTo>
                  <a:lnTo>
                    <a:pt x="795418" y="36934"/>
                  </a:lnTo>
                  <a:lnTo>
                    <a:pt x="789053" y="41996"/>
                  </a:lnTo>
                  <a:lnTo>
                    <a:pt x="789347" y="43241"/>
                  </a:lnTo>
                  <a:lnTo>
                    <a:pt x="789671" y="44475"/>
                  </a:lnTo>
                  <a:lnTo>
                    <a:pt x="789525" y="44529"/>
                  </a:lnTo>
                  <a:lnTo>
                    <a:pt x="795663" y="43613"/>
                  </a:lnTo>
                  <a:lnTo>
                    <a:pt x="804608" y="43014"/>
                  </a:lnTo>
                  <a:lnTo>
                    <a:pt x="754352" y="61598"/>
                  </a:lnTo>
                  <a:lnTo>
                    <a:pt x="749883" y="64604"/>
                  </a:lnTo>
                  <a:lnTo>
                    <a:pt x="746202" y="65966"/>
                  </a:lnTo>
                  <a:lnTo>
                    <a:pt x="742756" y="68594"/>
                  </a:lnTo>
                  <a:lnTo>
                    <a:pt x="750512" y="73850"/>
                  </a:lnTo>
                  <a:lnTo>
                    <a:pt x="782429" y="62048"/>
                  </a:lnTo>
                  <a:lnTo>
                    <a:pt x="784381" y="64034"/>
                  </a:lnTo>
                  <a:lnTo>
                    <a:pt x="787802" y="64123"/>
                  </a:lnTo>
                  <a:lnTo>
                    <a:pt x="796275" y="60989"/>
                  </a:lnTo>
                  <a:lnTo>
                    <a:pt x="800339" y="60841"/>
                  </a:lnTo>
                  <a:lnTo>
                    <a:pt x="800947" y="63324"/>
                  </a:lnTo>
                  <a:lnTo>
                    <a:pt x="769254" y="75044"/>
                  </a:lnTo>
                  <a:lnTo>
                    <a:pt x="766364" y="77466"/>
                  </a:lnTo>
                  <a:close/>
                </a:path>
                <a:path w="853439" h="215264">
                  <a:moveTo>
                    <a:pt x="781246" y="5615"/>
                  </a:moveTo>
                  <a:lnTo>
                    <a:pt x="765643" y="11385"/>
                  </a:lnTo>
                  <a:lnTo>
                    <a:pt x="766664" y="9653"/>
                  </a:lnTo>
                  <a:lnTo>
                    <a:pt x="770799" y="0"/>
                  </a:lnTo>
                  <a:lnTo>
                    <a:pt x="777093" y="4443"/>
                  </a:lnTo>
                  <a:lnTo>
                    <a:pt x="781246" y="5615"/>
                  </a:lnTo>
                  <a:close/>
                </a:path>
                <a:path w="853439" h="215264">
                  <a:moveTo>
                    <a:pt x="795772" y="57113"/>
                  </a:moveTo>
                  <a:lnTo>
                    <a:pt x="791942" y="57176"/>
                  </a:lnTo>
                  <a:lnTo>
                    <a:pt x="780158" y="56117"/>
                  </a:lnTo>
                  <a:lnTo>
                    <a:pt x="773406" y="57260"/>
                  </a:lnTo>
                  <a:lnTo>
                    <a:pt x="766187" y="58575"/>
                  </a:lnTo>
                  <a:lnTo>
                    <a:pt x="809081" y="42714"/>
                  </a:lnTo>
                  <a:lnTo>
                    <a:pt x="803107" y="36798"/>
                  </a:lnTo>
                  <a:lnTo>
                    <a:pt x="795418" y="36934"/>
                  </a:lnTo>
                  <a:lnTo>
                    <a:pt x="846756" y="17950"/>
                  </a:lnTo>
                  <a:lnTo>
                    <a:pt x="851556" y="21591"/>
                  </a:lnTo>
                  <a:lnTo>
                    <a:pt x="852965" y="25132"/>
                  </a:lnTo>
                  <a:lnTo>
                    <a:pt x="840810" y="29627"/>
                  </a:lnTo>
                  <a:lnTo>
                    <a:pt x="839617" y="32776"/>
                  </a:lnTo>
                  <a:lnTo>
                    <a:pt x="815540" y="41679"/>
                  </a:lnTo>
                  <a:lnTo>
                    <a:pt x="818525" y="43283"/>
                  </a:lnTo>
                  <a:lnTo>
                    <a:pt x="797575" y="51031"/>
                  </a:lnTo>
                  <a:lnTo>
                    <a:pt x="795772" y="57113"/>
                  </a:lnTo>
                  <a:close/>
                </a:path>
                <a:path w="853439" h="215264">
                  <a:moveTo>
                    <a:pt x="782429" y="62048"/>
                  </a:moveTo>
                  <a:lnTo>
                    <a:pt x="750512" y="73850"/>
                  </a:lnTo>
                  <a:lnTo>
                    <a:pt x="753257" y="71481"/>
                  </a:lnTo>
                  <a:lnTo>
                    <a:pt x="754352" y="61598"/>
                  </a:lnTo>
                  <a:lnTo>
                    <a:pt x="804608" y="43014"/>
                  </a:lnTo>
                  <a:lnTo>
                    <a:pt x="809081" y="42714"/>
                  </a:lnTo>
                  <a:lnTo>
                    <a:pt x="765106" y="58975"/>
                  </a:lnTo>
                  <a:lnTo>
                    <a:pt x="763735" y="60836"/>
                  </a:lnTo>
                  <a:lnTo>
                    <a:pt x="772244" y="61752"/>
                  </a:lnTo>
                  <a:lnTo>
                    <a:pt x="779500" y="59068"/>
                  </a:lnTo>
                  <a:lnTo>
                    <a:pt x="782429" y="62048"/>
                  </a:lnTo>
                  <a:close/>
                </a:path>
                <a:path w="853439" h="215264">
                  <a:moveTo>
                    <a:pt x="848881" y="30704"/>
                  </a:moveTo>
                  <a:lnTo>
                    <a:pt x="840810" y="29627"/>
                  </a:lnTo>
                  <a:lnTo>
                    <a:pt x="852965" y="25132"/>
                  </a:lnTo>
                  <a:lnTo>
                    <a:pt x="852325" y="26723"/>
                  </a:lnTo>
                  <a:lnTo>
                    <a:pt x="851830" y="28260"/>
                  </a:lnTo>
                  <a:lnTo>
                    <a:pt x="848881" y="30704"/>
                  </a:lnTo>
                  <a:close/>
                </a:path>
                <a:path w="853439" h="215264">
                  <a:moveTo>
                    <a:pt x="840486" y="39225"/>
                  </a:moveTo>
                  <a:lnTo>
                    <a:pt x="823002" y="45690"/>
                  </a:lnTo>
                  <a:lnTo>
                    <a:pt x="826915" y="42889"/>
                  </a:lnTo>
                  <a:lnTo>
                    <a:pt x="830298" y="37576"/>
                  </a:lnTo>
                  <a:lnTo>
                    <a:pt x="825448" y="39370"/>
                  </a:lnTo>
                  <a:lnTo>
                    <a:pt x="820771" y="39745"/>
                  </a:lnTo>
                  <a:lnTo>
                    <a:pt x="839617" y="32776"/>
                  </a:lnTo>
                  <a:lnTo>
                    <a:pt x="840486" y="39225"/>
                  </a:lnTo>
                  <a:close/>
                </a:path>
                <a:path w="853439" h="215264">
                  <a:moveTo>
                    <a:pt x="779500" y="59068"/>
                  </a:moveTo>
                  <a:lnTo>
                    <a:pt x="772244" y="61752"/>
                  </a:lnTo>
                  <a:lnTo>
                    <a:pt x="778524" y="58075"/>
                  </a:lnTo>
                  <a:lnTo>
                    <a:pt x="779500" y="59068"/>
                  </a:lnTo>
                  <a:close/>
                </a:path>
                <a:path w="853439" h="215264">
                  <a:moveTo>
                    <a:pt x="821419" y="61170"/>
                  </a:moveTo>
                  <a:lnTo>
                    <a:pt x="805641" y="67005"/>
                  </a:lnTo>
                  <a:lnTo>
                    <a:pt x="808842" y="57697"/>
                  </a:lnTo>
                  <a:lnTo>
                    <a:pt x="803661" y="54196"/>
                  </a:lnTo>
                  <a:lnTo>
                    <a:pt x="797575" y="51031"/>
                  </a:lnTo>
                  <a:lnTo>
                    <a:pt x="818525" y="43283"/>
                  </a:lnTo>
                  <a:lnTo>
                    <a:pt x="823002" y="45690"/>
                  </a:lnTo>
                  <a:lnTo>
                    <a:pt x="840486" y="39225"/>
                  </a:lnTo>
                  <a:lnTo>
                    <a:pt x="840660" y="40515"/>
                  </a:lnTo>
                  <a:lnTo>
                    <a:pt x="823355" y="46914"/>
                  </a:lnTo>
                  <a:lnTo>
                    <a:pt x="819120" y="49834"/>
                  </a:lnTo>
                  <a:lnTo>
                    <a:pt x="814917" y="54096"/>
                  </a:lnTo>
                  <a:lnTo>
                    <a:pt x="816293" y="54941"/>
                  </a:lnTo>
                  <a:lnTo>
                    <a:pt x="816938" y="56057"/>
                  </a:lnTo>
                  <a:lnTo>
                    <a:pt x="817288" y="55927"/>
                  </a:lnTo>
                  <a:lnTo>
                    <a:pt x="821997" y="56894"/>
                  </a:lnTo>
                  <a:lnTo>
                    <a:pt x="823896" y="56192"/>
                  </a:lnTo>
                  <a:lnTo>
                    <a:pt x="822408" y="58096"/>
                  </a:lnTo>
                  <a:lnTo>
                    <a:pt x="821419" y="61170"/>
                  </a:lnTo>
                  <a:close/>
                </a:path>
                <a:path w="853439" h="215264">
                  <a:moveTo>
                    <a:pt x="796275" y="60989"/>
                  </a:moveTo>
                  <a:lnTo>
                    <a:pt x="787802" y="64123"/>
                  </a:lnTo>
                  <a:lnTo>
                    <a:pt x="791884" y="57197"/>
                  </a:lnTo>
                  <a:lnTo>
                    <a:pt x="796275" y="60989"/>
                  </a:lnTo>
                  <a:close/>
                </a:path>
                <a:path w="853439" h="215264">
                  <a:moveTo>
                    <a:pt x="835489" y="47843"/>
                  </a:moveTo>
                  <a:lnTo>
                    <a:pt x="823355" y="46914"/>
                  </a:lnTo>
                  <a:lnTo>
                    <a:pt x="840660" y="40515"/>
                  </a:lnTo>
                  <a:lnTo>
                    <a:pt x="841007" y="43094"/>
                  </a:lnTo>
                  <a:lnTo>
                    <a:pt x="835489" y="47843"/>
                  </a:lnTo>
                  <a:close/>
                </a:path>
                <a:path w="853439" h="215264">
                  <a:moveTo>
                    <a:pt x="792436" y="73242"/>
                  </a:moveTo>
                  <a:lnTo>
                    <a:pt x="788514" y="70630"/>
                  </a:lnTo>
                  <a:lnTo>
                    <a:pt x="781850" y="71740"/>
                  </a:lnTo>
                  <a:lnTo>
                    <a:pt x="776968" y="72191"/>
                  </a:lnTo>
                  <a:lnTo>
                    <a:pt x="800947" y="63324"/>
                  </a:lnTo>
                  <a:lnTo>
                    <a:pt x="801251" y="64566"/>
                  </a:lnTo>
                  <a:lnTo>
                    <a:pt x="796493" y="69033"/>
                  </a:lnTo>
                  <a:lnTo>
                    <a:pt x="792436" y="73242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74536" y="1446544"/>
              <a:ext cx="1175245" cy="10315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640251" y="4370211"/>
              <a:ext cx="812800" cy="363220"/>
            </a:xfrm>
            <a:custGeom>
              <a:avLst/>
              <a:gdLst/>
              <a:ahLst/>
              <a:cxnLst/>
              <a:rect l="l" t="t" r="r" b="b"/>
              <a:pathLst>
                <a:path w="812800" h="363220">
                  <a:moveTo>
                    <a:pt x="676202" y="160406"/>
                  </a:moveTo>
                  <a:lnTo>
                    <a:pt x="803435" y="80900"/>
                  </a:lnTo>
                  <a:lnTo>
                    <a:pt x="802945" y="82703"/>
                  </a:lnTo>
                  <a:lnTo>
                    <a:pt x="802628" y="82901"/>
                  </a:lnTo>
                  <a:lnTo>
                    <a:pt x="803496" y="91344"/>
                  </a:lnTo>
                  <a:lnTo>
                    <a:pt x="800892" y="97464"/>
                  </a:lnTo>
                  <a:lnTo>
                    <a:pt x="803428" y="95880"/>
                  </a:lnTo>
                  <a:lnTo>
                    <a:pt x="807680" y="96218"/>
                  </a:lnTo>
                  <a:lnTo>
                    <a:pt x="810017" y="96255"/>
                  </a:lnTo>
                  <a:lnTo>
                    <a:pt x="812408" y="96259"/>
                  </a:lnTo>
                  <a:lnTo>
                    <a:pt x="810823" y="97249"/>
                  </a:lnTo>
                  <a:lnTo>
                    <a:pt x="740420" y="144238"/>
                  </a:lnTo>
                  <a:lnTo>
                    <a:pt x="724394" y="149759"/>
                  </a:lnTo>
                  <a:lnTo>
                    <a:pt x="719376" y="149900"/>
                  </a:lnTo>
                  <a:lnTo>
                    <a:pt x="716908" y="146950"/>
                  </a:lnTo>
                  <a:lnTo>
                    <a:pt x="721216" y="141263"/>
                  </a:lnTo>
                  <a:lnTo>
                    <a:pt x="714203" y="141152"/>
                  </a:lnTo>
                  <a:lnTo>
                    <a:pt x="676993" y="164404"/>
                  </a:lnTo>
                  <a:lnTo>
                    <a:pt x="678711" y="161833"/>
                  </a:lnTo>
                  <a:lnTo>
                    <a:pt x="676202" y="160406"/>
                  </a:lnTo>
                  <a:close/>
                </a:path>
                <a:path w="812800" h="363220">
                  <a:moveTo>
                    <a:pt x="676993" y="164404"/>
                  </a:moveTo>
                  <a:lnTo>
                    <a:pt x="714203" y="141152"/>
                  </a:lnTo>
                  <a:lnTo>
                    <a:pt x="717869" y="153837"/>
                  </a:lnTo>
                  <a:lnTo>
                    <a:pt x="705294" y="161695"/>
                  </a:lnTo>
                  <a:lnTo>
                    <a:pt x="695295" y="166446"/>
                  </a:lnTo>
                  <a:lnTo>
                    <a:pt x="691756" y="165662"/>
                  </a:lnTo>
                  <a:lnTo>
                    <a:pt x="688811" y="166005"/>
                  </a:lnTo>
                  <a:lnTo>
                    <a:pt x="687307" y="163950"/>
                  </a:lnTo>
                  <a:lnTo>
                    <a:pt x="637479" y="195086"/>
                  </a:lnTo>
                  <a:lnTo>
                    <a:pt x="631392" y="197392"/>
                  </a:lnTo>
                  <a:lnTo>
                    <a:pt x="622008" y="200261"/>
                  </a:lnTo>
                  <a:lnTo>
                    <a:pt x="675275" y="166975"/>
                  </a:lnTo>
                  <a:lnTo>
                    <a:pt x="676993" y="164404"/>
                  </a:lnTo>
                  <a:close/>
                </a:path>
                <a:path w="812800" h="363220">
                  <a:moveTo>
                    <a:pt x="648415" y="188252"/>
                  </a:moveTo>
                  <a:lnTo>
                    <a:pt x="687307" y="163950"/>
                  </a:lnTo>
                  <a:lnTo>
                    <a:pt x="685628" y="166496"/>
                  </a:lnTo>
                  <a:lnTo>
                    <a:pt x="684649" y="170103"/>
                  </a:lnTo>
                  <a:lnTo>
                    <a:pt x="682825" y="174238"/>
                  </a:lnTo>
                  <a:lnTo>
                    <a:pt x="681636" y="174981"/>
                  </a:lnTo>
                  <a:lnTo>
                    <a:pt x="674742" y="176294"/>
                  </a:lnTo>
                  <a:lnTo>
                    <a:pt x="669156" y="178287"/>
                  </a:lnTo>
                  <a:lnTo>
                    <a:pt x="655101" y="187070"/>
                  </a:lnTo>
                  <a:lnTo>
                    <a:pt x="648415" y="188252"/>
                  </a:lnTo>
                  <a:close/>
                </a:path>
                <a:path w="812800" h="363220">
                  <a:moveTo>
                    <a:pt x="655101" y="187070"/>
                  </a:moveTo>
                  <a:lnTo>
                    <a:pt x="669156" y="178287"/>
                  </a:lnTo>
                  <a:lnTo>
                    <a:pt x="658231" y="186612"/>
                  </a:lnTo>
                  <a:lnTo>
                    <a:pt x="655101" y="187070"/>
                  </a:lnTo>
                  <a:close/>
                </a:path>
                <a:path w="812800" h="363220">
                  <a:moveTo>
                    <a:pt x="739862" y="29274"/>
                  </a:moveTo>
                  <a:lnTo>
                    <a:pt x="743201" y="27187"/>
                  </a:lnTo>
                  <a:lnTo>
                    <a:pt x="743846" y="31277"/>
                  </a:lnTo>
                  <a:lnTo>
                    <a:pt x="745416" y="34788"/>
                  </a:lnTo>
                  <a:lnTo>
                    <a:pt x="757104" y="31977"/>
                  </a:lnTo>
                  <a:lnTo>
                    <a:pt x="758688" y="33983"/>
                  </a:lnTo>
                  <a:lnTo>
                    <a:pt x="757231" y="43879"/>
                  </a:lnTo>
                  <a:lnTo>
                    <a:pt x="756398" y="45897"/>
                  </a:lnTo>
                  <a:lnTo>
                    <a:pt x="755036" y="51241"/>
                  </a:lnTo>
                  <a:lnTo>
                    <a:pt x="754532" y="54550"/>
                  </a:lnTo>
                  <a:lnTo>
                    <a:pt x="753501" y="58190"/>
                  </a:lnTo>
                  <a:lnTo>
                    <a:pt x="758914" y="60798"/>
                  </a:lnTo>
                  <a:lnTo>
                    <a:pt x="766467" y="62068"/>
                  </a:lnTo>
                  <a:lnTo>
                    <a:pt x="773995" y="60359"/>
                  </a:lnTo>
                  <a:lnTo>
                    <a:pt x="775025" y="59716"/>
                  </a:lnTo>
                  <a:lnTo>
                    <a:pt x="789112" y="59898"/>
                  </a:lnTo>
                  <a:lnTo>
                    <a:pt x="795792" y="60217"/>
                  </a:lnTo>
                  <a:lnTo>
                    <a:pt x="802928" y="61748"/>
                  </a:lnTo>
                  <a:lnTo>
                    <a:pt x="810613" y="62936"/>
                  </a:lnTo>
                  <a:lnTo>
                    <a:pt x="812434" y="67789"/>
                  </a:lnTo>
                  <a:lnTo>
                    <a:pt x="809841" y="78394"/>
                  </a:lnTo>
                  <a:lnTo>
                    <a:pt x="810209" y="81159"/>
                  </a:lnTo>
                  <a:lnTo>
                    <a:pt x="809732" y="84452"/>
                  </a:lnTo>
                  <a:lnTo>
                    <a:pt x="808874" y="83491"/>
                  </a:lnTo>
                  <a:lnTo>
                    <a:pt x="808254" y="82381"/>
                  </a:lnTo>
                  <a:lnTo>
                    <a:pt x="806248" y="80640"/>
                  </a:lnTo>
                  <a:lnTo>
                    <a:pt x="804808" y="80041"/>
                  </a:lnTo>
                  <a:lnTo>
                    <a:pt x="676202" y="160406"/>
                  </a:lnTo>
                  <a:lnTo>
                    <a:pt x="673667" y="158995"/>
                  </a:lnTo>
                  <a:lnTo>
                    <a:pt x="671159" y="157567"/>
                  </a:lnTo>
                  <a:lnTo>
                    <a:pt x="573459" y="218618"/>
                  </a:lnTo>
                  <a:lnTo>
                    <a:pt x="554805" y="224285"/>
                  </a:lnTo>
                  <a:lnTo>
                    <a:pt x="537961" y="228820"/>
                  </a:lnTo>
                  <a:lnTo>
                    <a:pt x="531080" y="231623"/>
                  </a:lnTo>
                  <a:lnTo>
                    <a:pt x="521834" y="234405"/>
                  </a:lnTo>
                  <a:lnTo>
                    <a:pt x="519550" y="234335"/>
                  </a:lnTo>
                  <a:lnTo>
                    <a:pt x="517780" y="235441"/>
                  </a:lnTo>
                  <a:lnTo>
                    <a:pt x="513857" y="236394"/>
                  </a:lnTo>
                  <a:lnTo>
                    <a:pt x="504427" y="239292"/>
                  </a:lnTo>
                  <a:lnTo>
                    <a:pt x="502868" y="240266"/>
                  </a:lnTo>
                  <a:lnTo>
                    <a:pt x="492074" y="242519"/>
                  </a:lnTo>
                  <a:lnTo>
                    <a:pt x="482695" y="243887"/>
                  </a:lnTo>
                  <a:lnTo>
                    <a:pt x="473979" y="246338"/>
                  </a:lnTo>
                  <a:lnTo>
                    <a:pt x="464555" y="247734"/>
                  </a:lnTo>
                  <a:lnTo>
                    <a:pt x="457885" y="250405"/>
                  </a:lnTo>
                  <a:lnTo>
                    <a:pt x="450304" y="252147"/>
                  </a:lnTo>
                  <a:lnTo>
                    <a:pt x="443582" y="254850"/>
                  </a:lnTo>
                  <a:lnTo>
                    <a:pt x="397779" y="265500"/>
                  </a:lnTo>
                  <a:lnTo>
                    <a:pt x="393088" y="266935"/>
                  </a:lnTo>
                  <a:lnTo>
                    <a:pt x="639683" y="112840"/>
                  </a:lnTo>
                  <a:lnTo>
                    <a:pt x="638892" y="110340"/>
                  </a:lnTo>
                  <a:lnTo>
                    <a:pt x="634310" y="108710"/>
                  </a:lnTo>
                  <a:lnTo>
                    <a:pt x="629781" y="107047"/>
                  </a:lnTo>
                  <a:lnTo>
                    <a:pt x="586596" y="134033"/>
                  </a:lnTo>
                  <a:lnTo>
                    <a:pt x="590287" y="128732"/>
                  </a:lnTo>
                  <a:lnTo>
                    <a:pt x="580082" y="132114"/>
                  </a:lnTo>
                  <a:lnTo>
                    <a:pt x="741535" y="31223"/>
                  </a:lnTo>
                  <a:lnTo>
                    <a:pt x="739862" y="29274"/>
                  </a:lnTo>
                  <a:close/>
                </a:path>
                <a:path w="812800" h="363220">
                  <a:moveTo>
                    <a:pt x="573459" y="218618"/>
                  </a:moveTo>
                  <a:lnTo>
                    <a:pt x="671159" y="157567"/>
                  </a:lnTo>
                  <a:lnTo>
                    <a:pt x="669070" y="161867"/>
                  </a:lnTo>
                  <a:lnTo>
                    <a:pt x="671130" y="163575"/>
                  </a:lnTo>
                  <a:lnTo>
                    <a:pt x="673215" y="165267"/>
                  </a:lnTo>
                  <a:lnTo>
                    <a:pt x="675275" y="166975"/>
                  </a:lnTo>
                  <a:lnTo>
                    <a:pt x="622008" y="200261"/>
                  </a:lnTo>
                  <a:lnTo>
                    <a:pt x="613277" y="204219"/>
                  </a:lnTo>
                  <a:lnTo>
                    <a:pt x="590778" y="212289"/>
                  </a:lnTo>
                  <a:lnTo>
                    <a:pt x="586406" y="213523"/>
                  </a:lnTo>
                  <a:lnTo>
                    <a:pt x="573459" y="218618"/>
                  </a:lnTo>
                  <a:close/>
                </a:path>
                <a:path w="812800" h="363220">
                  <a:moveTo>
                    <a:pt x="586596" y="134033"/>
                  </a:moveTo>
                  <a:lnTo>
                    <a:pt x="629781" y="107047"/>
                  </a:lnTo>
                  <a:lnTo>
                    <a:pt x="628351" y="116927"/>
                  </a:lnTo>
                  <a:lnTo>
                    <a:pt x="639683" y="112840"/>
                  </a:lnTo>
                  <a:lnTo>
                    <a:pt x="393088" y="266935"/>
                  </a:lnTo>
                  <a:lnTo>
                    <a:pt x="383705" y="269803"/>
                  </a:lnTo>
                  <a:lnTo>
                    <a:pt x="363104" y="275188"/>
                  </a:lnTo>
                  <a:lnTo>
                    <a:pt x="584750" y="136684"/>
                  </a:lnTo>
                  <a:lnTo>
                    <a:pt x="586596" y="134033"/>
                  </a:lnTo>
                  <a:close/>
                </a:path>
                <a:path w="812800" h="363220">
                  <a:moveTo>
                    <a:pt x="562242" y="141764"/>
                  </a:moveTo>
                  <a:lnTo>
                    <a:pt x="574979" y="133805"/>
                  </a:lnTo>
                  <a:lnTo>
                    <a:pt x="581395" y="138781"/>
                  </a:lnTo>
                  <a:lnTo>
                    <a:pt x="363104" y="275188"/>
                  </a:lnTo>
                  <a:lnTo>
                    <a:pt x="354864" y="277342"/>
                  </a:lnTo>
                  <a:lnTo>
                    <a:pt x="351177" y="278148"/>
                  </a:lnTo>
                  <a:lnTo>
                    <a:pt x="561490" y="146726"/>
                  </a:lnTo>
                  <a:lnTo>
                    <a:pt x="566101" y="142348"/>
                  </a:lnTo>
                  <a:lnTo>
                    <a:pt x="562242" y="141764"/>
                  </a:lnTo>
                  <a:close/>
                </a:path>
                <a:path w="812800" h="363220">
                  <a:moveTo>
                    <a:pt x="535896" y="150739"/>
                  </a:moveTo>
                  <a:lnTo>
                    <a:pt x="552593" y="140306"/>
                  </a:lnTo>
                  <a:lnTo>
                    <a:pt x="557318" y="146339"/>
                  </a:lnTo>
                  <a:lnTo>
                    <a:pt x="561490" y="146726"/>
                  </a:lnTo>
                  <a:lnTo>
                    <a:pt x="351177" y="278148"/>
                  </a:lnTo>
                  <a:lnTo>
                    <a:pt x="340117" y="280567"/>
                  </a:lnTo>
                  <a:lnTo>
                    <a:pt x="333464" y="283227"/>
                  </a:lnTo>
                  <a:lnTo>
                    <a:pt x="326150" y="284802"/>
                  </a:lnTo>
                  <a:lnTo>
                    <a:pt x="537057" y="153009"/>
                  </a:lnTo>
                  <a:lnTo>
                    <a:pt x="535896" y="150739"/>
                  </a:lnTo>
                  <a:close/>
                </a:path>
                <a:path w="812800" h="363220">
                  <a:moveTo>
                    <a:pt x="747358" y="3624"/>
                  </a:moveTo>
                  <a:lnTo>
                    <a:pt x="757951" y="0"/>
                  </a:lnTo>
                  <a:lnTo>
                    <a:pt x="762705" y="24"/>
                  </a:lnTo>
                  <a:lnTo>
                    <a:pt x="771077" y="783"/>
                  </a:lnTo>
                  <a:lnTo>
                    <a:pt x="770138" y="2867"/>
                  </a:lnTo>
                  <a:lnTo>
                    <a:pt x="766742" y="9482"/>
                  </a:lnTo>
                  <a:lnTo>
                    <a:pt x="765129" y="13485"/>
                  </a:lnTo>
                  <a:lnTo>
                    <a:pt x="762512" y="18115"/>
                  </a:lnTo>
                  <a:lnTo>
                    <a:pt x="761244" y="18908"/>
                  </a:lnTo>
                  <a:lnTo>
                    <a:pt x="754389" y="21694"/>
                  </a:lnTo>
                  <a:lnTo>
                    <a:pt x="748564" y="23836"/>
                  </a:lnTo>
                  <a:lnTo>
                    <a:pt x="739862" y="29274"/>
                  </a:lnTo>
                  <a:lnTo>
                    <a:pt x="737351" y="26350"/>
                  </a:lnTo>
                  <a:lnTo>
                    <a:pt x="731196" y="30197"/>
                  </a:lnTo>
                  <a:lnTo>
                    <a:pt x="726903" y="31381"/>
                  </a:lnTo>
                  <a:lnTo>
                    <a:pt x="535896" y="150739"/>
                  </a:lnTo>
                  <a:lnTo>
                    <a:pt x="532424" y="148416"/>
                  </a:lnTo>
                  <a:lnTo>
                    <a:pt x="525542" y="151219"/>
                  </a:lnTo>
                  <a:lnTo>
                    <a:pt x="304207" y="289529"/>
                  </a:lnTo>
                  <a:lnTo>
                    <a:pt x="297219" y="292398"/>
                  </a:lnTo>
                  <a:lnTo>
                    <a:pt x="290655" y="295002"/>
                  </a:lnTo>
                  <a:lnTo>
                    <a:pt x="284095" y="296106"/>
                  </a:lnTo>
                  <a:lnTo>
                    <a:pt x="606756" y="94479"/>
                  </a:lnTo>
                  <a:lnTo>
                    <a:pt x="607695" y="92395"/>
                  </a:lnTo>
                  <a:lnTo>
                    <a:pt x="741876" y="8547"/>
                  </a:lnTo>
                  <a:lnTo>
                    <a:pt x="747358" y="3624"/>
                  </a:lnTo>
                  <a:close/>
                </a:path>
                <a:path w="812800" h="363220">
                  <a:moveTo>
                    <a:pt x="552593" y="140306"/>
                  </a:moveTo>
                  <a:lnTo>
                    <a:pt x="726903" y="31381"/>
                  </a:lnTo>
                  <a:lnTo>
                    <a:pt x="726083" y="34889"/>
                  </a:lnTo>
                  <a:lnTo>
                    <a:pt x="727284" y="35636"/>
                  </a:lnTo>
                  <a:lnTo>
                    <a:pt x="728974" y="37575"/>
                  </a:lnTo>
                  <a:lnTo>
                    <a:pt x="733927" y="35978"/>
                  </a:lnTo>
                  <a:lnTo>
                    <a:pt x="580082" y="132114"/>
                  </a:lnTo>
                  <a:lnTo>
                    <a:pt x="574979" y="133805"/>
                  </a:lnTo>
                  <a:lnTo>
                    <a:pt x="562242" y="141764"/>
                  </a:lnTo>
                  <a:lnTo>
                    <a:pt x="552593" y="140306"/>
                  </a:lnTo>
                  <a:close/>
                </a:path>
                <a:path w="812800" h="363220">
                  <a:moveTo>
                    <a:pt x="304207" y="289529"/>
                  </a:moveTo>
                  <a:lnTo>
                    <a:pt x="525542" y="151219"/>
                  </a:lnTo>
                  <a:lnTo>
                    <a:pt x="524220" y="155040"/>
                  </a:lnTo>
                  <a:lnTo>
                    <a:pt x="528102" y="155609"/>
                  </a:lnTo>
                  <a:lnTo>
                    <a:pt x="530863" y="155382"/>
                  </a:lnTo>
                  <a:lnTo>
                    <a:pt x="534600" y="154544"/>
                  </a:lnTo>
                  <a:lnTo>
                    <a:pt x="326150" y="284802"/>
                  </a:lnTo>
                  <a:lnTo>
                    <a:pt x="304207" y="289529"/>
                  </a:lnTo>
                  <a:close/>
                </a:path>
                <a:path w="812800" h="363220">
                  <a:moveTo>
                    <a:pt x="591359" y="93618"/>
                  </a:moveTo>
                  <a:lnTo>
                    <a:pt x="597105" y="90027"/>
                  </a:lnTo>
                  <a:lnTo>
                    <a:pt x="595955" y="92243"/>
                  </a:lnTo>
                  <a:lnTo>
                    <a:pt x="602927" y="93877"/>
                  </a:lnTo>
                  <a:lnTo>
                    <a:pt x="606492" y="94644"/>
                  </a:lnTo>
                  <a:lnTo>
                    <a:pt x="284095" y="296106"/>
                  </a:lnTo>
                  <a:lnTo>
                    <a:pt x="274200" y="297797"/>
                  </a:lnTo>
                  <a:lnTo>
                    <a:pt x="587539" y="101995"/>
                  </a:lnTo>
                  <a:lnTo>
                    <a:pt x="590749" y="98491"/>
                  </a:lnTo>
                  <a:lnTo>
                    <a:pt x="595954" y="95239"/>
                  </a:lnTo>
                  <a:lnTo>
                    <a:pt x="592653" y="94307"/>
                  </a:lnTo>
                  <a:lnTo>
                    <a:pt x="591359" y="93618"/>
                  </a:lnTo>
                  <a:close/>
                </a:path>
                <a:path w="812800" h="363220">
                  <a:moveTo>
                    <a:pt x="717446" y="16325"/>
                  </a:moveTo>
                  <a:lnTo>
                    <a:pt x="729065" y="12060"/>
                  </a:lnTo>
                  <a:lnTo>
                    <a:pt x="735523" y="11019"/>
                  </a:lnTo>
                  <a:lnTo>
                    <a:pt x="741876" y="8547"/>
                  </a:lnTo>
                  <a:lnTo>
                    <a:pt x="607695" y="92395"/>
                  </a:lnTo>
                  <a:lnTo>
                    <a:pt x="600538" y="90877"/>
                  </a:lnTo>
                  <a:lnTo>
                    <a:pt x="712501" y="20913"/>
                  </a:lnTo>
                  <a:lnTo>
                    <a:pt x="717446" y="16325"/>
                  </a:lnTo>
                  <a:close/>
                </a:path>
                <a:path w="812800" h="363220">
                  <a:moveTo>
                    <a:pt x="572024" y="98212"/>
                  </a:moveTo>
                  <a:lnTo>
                    <a:pt x="576277" y="95554"/>
                  </a:lnTo>
                  <a:lnTo>
                    <a:pt x="576646" y="98319"/>
                  </a:lnTo>
                  <a:lnTo>
                    <a:pt x="576222" y="101579"/>
                  </a:lnTo>
                  <a:lnTo>
                    <a:pt x="577647" y="103684"/>
                  </a:lnTo>
                  <a:lnTo>
                    <a:pt x="581503" y="104270"/>
                  </a:lnTo>
                  <a:lnTo>
                    <a:pt x="587539" y="101995"/>
                  </a:lnTo>
                  <a:lnTo>
                    <a:pt x="575122" y="109754"/>
                  </a:lnTo>
                  <a:lnTo>
                    <a:pt x="574607" y="108578"/>
                  </a:lnTo>
                  <a:lnTo>
                    <a:pt x="572024" y="98212"/>
                  </a:lnTo>
                  <a:close/>
                </a:path>
                <a:path w="812800" h="363220">
                  <a:moveTo>
                    <a:pt x="263304" y="298615"/>
                  </a:moveTo>
                  <a:lnTo>
                    <a:pt x="565323" y="109887"/>
                  </a:lnTo>
                  <a:lnTo>
                    <a:pt x="575122" y="109754"/>
                  </a:lnTo>
                  <a:lnTo>
                    <a:pt x="274200" y="297797"/>
                  </a:lnTo>
                  <a:lnTo>
                    <a:pt x="270865" y="298383"/>
                  </a:lnTo>
                  <a:lnTo>
                    <a:pt x="263304" y="298615"/>
                  </a:lnTo>
                  <a:close/>
                </a:path>
                <a:path w="812800" h="363220">
                  <a:moveTo>
                    <a:pt x="514197" y="96908"/>
                  </a:moveTo>
                  <a:lnTo>
                    <a:pt x="524736" y="93317"/>
                  </a:lnTo>
                  <a:lnTo>
                    <a:pt x="531445" y="92120"/>
                  </a:lnTo>
                  <a:lnTo>
                    <a:pt x="538392" y="90774"/>
                  </a:lnTo>
                  <a:lnTo>
                    <a:pt x="560252" y="81607"/>
                  </a:lnTo>
                  <a:lnTo>
                    <a:pt x="585690" y="71701"/>
                  </a:lnTo>
                  <a:lnTo>
                    <a:pt x="597607" y="65753"/>
                  </a:lnTo>
                  <a:lnTo>
                    <a:pt x="622142" y="54914"/>
                  </a:lnTo>
                  <a:lnTo>
                    <a:pt x="634073" y="48955"/>
                  </a:lnTo>
                  <a:lnTo>
                    <a:pt x="637308" y="48431"/>
                  </a:lnTo>
                  <a:lnTo>
                    <a:pt x="640412" y="47989"/>
                  </a:lnTo>
                  <a:lnTo>
                    <a:pt x="647241" y="45220"/>
                  </a:lnTo>
                  <a:lnTo>
                    <a:pt x="650913" y="42925"/>
                  </a:lnTo>
                  <a:lnTo>
                    <a:pt x="660383" y="38505"/>
                  </a:lnTo>
                  <a:lnTo>
                    <a:pt x="666261" y="36330"/>
                  </a:lnTo>
                  <a:lnTo>
                    <a:pt x="686852" y="27955"/>
                  </a:lnTo>
                  <a:lnTo>
                    <a:pt x="699770" y="22878"/>
                  </a:lnTo>
                  <a:lnTo>
                    <a:pt x="705924" y="22028"/>
                  </a:lnTo>
                  <a:lnTo>
                    <a:pt x="712316" y="21028"/>
                  </a:lnTo>
                  <a:lnTo>
                    <a:pt x="600538" y="90877"/>
                  </a:lnTo>
                  <a:lnTo>
                    <a:pt x="597105" y="90027"/>
                  </a:lnTo>
                  <a:lnTo>
                    <a:pt x="591359" y="93618"/>
                  </a:lnTo>
                  <a:lnTo>
                    <a:pt x="590065" y="92929"/>
                  </a:lnTo>
                  <a:lnTo>
                    <a:pt x="585681" y="92673"/>
                  </a:lnTo>
                  <a:lnTo>
                    <a:pt x="579974" y="96239"/>
                  </a:lnTo>
                  <a:lnTo>
                    <a:pt x="578694" y="95542"/>
                  </a:lnTo>
                  <a:lnTo>
                    <a:pt x="578086" y="95922"/>
                  </a:lnTo>
                  <a:lnTo>
                    <a:pt x="576277" y="95554"/>
                  </a:lnTo>
                  <a:lnTo>
                    <a:pt x="569725" y="99649"/>
                  </a:lnTo>
                  <a:lnTo>
                    <a:pt x="567044" y="99826"/>
                  </a:lnTo>
                  <a:lnTo>
                    <a:pt x="557376" y="102872"/>
                  </a:lnTo>
                  <a:lnTo>
                    <a:pt x="543587" y="108494"/>
                  </a:lnTo>
                  <a:lnTo>
                    <a:pt x="528810" y="117728"/>
                  </a:lnTo>
                  <a:lnTo>
                    <a:pt x="522363" y="114269"/>
                  </a:lnTo>
                  <a:lnTo>
                    <a:pt x="510158" y="121896"/>
                  </a:lnTo>
                  <a:lnTo>
                    <a:pt x="507186" y="122255"/>
                  </a:lnTo>
                  <a:lnTo>
                    <a:pt x="502036" y="122478"/>
                  </a:lnTo>
                  <a:lnTo>
                    <a:pt x="496713" y="124307"/>
                  </a:lnTo>
                  <a:lnTo>
                    <a:pt x="489950" y="128533"/>
                  </a:lnTo>
                  <a:lnTo>
                    <a:pt x="487533" y="128546"/>
                  </a:lnTo>
                  <a:lnTo>
                    <a:pt x="485064" y="128591"/>
                  </a:lnTo>
                  <a:lnTo>
                    <a:pt x="155363" y="334617"/>
                  </a:lnTo>
                  <a:lnTo>
                    <a:pt x="141341" y="340384"/>
                  </a:lnTo>
                  <a:lnTo>
                    <a:pt x="126721" y="345028"/>
                  </a:lnTo>
                  <a:lnTo>
                    <a:pt x="115520" y="347534"/>
                  </a:lnTo>
                  <a:lnTo>
                    <a:pt x="510960" y="100429"/>
                  </a:lnTo>
                  <a:lnTo>
                    <a:pt x="514197" y="96908"/>
                  </a:lnTo>
                  <a:close/>
                </a:path>
                <a:path w="812800" h="363220">
                  <a:moveTo>
                    <a:pt x="510158" y="121896"/>
                  </a:moveTo>
                  <a:lnTo>
                    <a:pt x="514992" y="118875"/>
                  </a:lnTo>
                  <a:lnTo>
                    <a:pt x="513763" y="121140"/>
                  </a:lnTo>
                  <a:lnTo>
                    <a:pt x="524311" y="128027"/>
                  </a:lnTo>
                  <a:lnTo>
                    <a:pt x="531841" y="123322"/>
                  </a:lnTo>
                  <a:lnTo>
                    <a:pt x="539655" y="119936"/>
                  </a:lnTo>
                  <a:lnTo>
                    <a:pt x="564346" y="110498"/>
                  </a:lnTo>
                  <a:lnTo>
                    <a:pt x="263304" y="298615"/>
                  </a:lnTo>
                  <a:lnTo>
                    <a:pt x="262234" y="300782"/>
                  </a:lnTo>
                  <a:lnTo>
                    <a:pt x="256342" y="304463"/>
                  </a:lnTo>
                  <a:lnTo>
                    <a:pt x="246672" y="307511"/>
                  </a:lnTo>
                  <a:lnTo>
                    <a:pt x="226747" y="312474"/>
                  </a:lnTo>
                  <a:lnTo>
                    <a:pt x="515158" y="132249"/>
                  </a:lnTo>
                  <a:lnTo>
                    <a:pt x="513113" y="129035"/>
                  </a:lnTo>
                  <a:lnTo>
                    <a:pt x="512573" y="124879"/>
                  </a:lnTo>
                  <a:lnTo>
                    <a:pt x="512587" y="123373"/>
                  </a:lnTo>
                  <a:lnTo>
                    <a:pt x="513103" y="121553"/>
                  </a:lnTo>
                  <a:lnTo>
                    <a:pt x="510158" y="121896"/>
                  </a:lnTo>
                  <a:close/>
                </a:path>
                <a:path w="812800" h="363220">
                  <a:moveTo>
                    <a:pt x="579974" y="96239"/>
                  </a:moveTo>
                  <a:lnTo>
                    <a:pt x="585681" y="92673"/>
                  </a:lnTo>
                  <a:lnTo>
                    <a:pt x="584491" y="96412"/>
                  </a:lnTo>
                  <a:lnTo>
                    <a:pt x="582377" y="97733"/>
                  </a:lnTo>
                  <a:lnTo>
                    <a:pt x="579974" y="96239"/>
                  </a:lnTo>
                  <a:close/>
                </a:path>
                <a:path w="812800" h="363220">
                  <a:moveTo>
                    <a:pt x="489950" y="128533"/>
                  </a:moveTo>
                  <a:lnTo>
                    <a:pt x="496713" y="124307"/>
                  </a:lnTo>
                  <a:lnTo>
                    <a:pt x="495616" y="126490"/>
                  </a:lnTo>
                  <a:lnTo>
                    <a:pt x="496209" y="130612"/>
                  </a:lnTo>
                  <a:lnTo>
                    <a:pt x="504870" y="134186"/>
                  </a:lnTo>
                  <a:lnTo>
                    <a:pt x="515158" y="132249"/>
                  </a:lnTo>
                  <a:lnTo>
                    <a:pt x="226747" y="312474"/>
                  </a:lnTo>
                  <a:lnTo>
                    <a:pt x="217077" y="315521"/>
                  </a:lnTo>
                  <a:lnTo>
                    <a:pt x="205547" y="319731"/>
                  </a:lnTo>
                  <a:lnTo>
                    <a:pt x="193284" y="322902"/>
                  </a:lnTo>
                  <a:lnTo>
                    <a:pt x="181783" y="327093"/>
                  </a:lnTo>
                  <a:lnTo>
                    <a:pt x="488124" y="135664"/>
                  </a:lnTo>
                  <a:lnTo>
                    <a:pt x="488931" y="133663"/>
                  </a:lnTo>
                  <a:lnTo>
                    <a:pt x="489526" y="131793"/>
                  </a:lnTo>
                  <a:lnTo>
                    <a:pt x="489950" y="128533"/>
                  </a:lnTo>
                  <a:close/>
                </a:path>
                <a:path w="812800" h="363220">
                  <a:moveTo>
                    <a:pt x="528810" y="117728"/>
                  </a:moveTo>
                  <a:lnTo>
                    <a:pt x="534420" y="114223"/>
                  </a:lnTo>
                  <a:lnTo>
                    <a:pt x="530100" y="118420"/>
                  </a:lnTo>
                  <a:lnTo>
                    <a:pt x="528810" y="117728"/>
                  </a:lnTo>
                  <a:close/>
                </a:path>
                <a:path w="812800" h="363220">
                  <a:moveTo>
                    <a:pt x="155363" y="334617"/>
                  </a:moveTo>
                  <a:lnTo>
                    <a:pt x="482131" y="130424"/>
                  </a:lnTo>
                  <a:lnTo>
                    <a:pt x="481839" y="133601"/>
                  </a:lnTo>
                  <a:lnTo>
                    <a:pt x="482631" y="136102"/>
                  </a:lnTo>
                  <a:lnTo>
                    <a:pt x="485879" y="137067"/>
                  </a:lnTo>
                  <a:lnTo>
                    <a:pt x="181783" y="327093"/>
                  </a:lnTo>
                  <a:lnTo>
                    <a:pt x="169847" y="330059"/>
                  </a:lnTo>
                  <a:lnTo>
                    <a:pt x="155363" y="334617"/>
                  </a:lnTo>
                  <a:close/>
                </a:path>
                <a:path w="812800" h="363220">
                  <a:moveTo>
                    <a:pt x="74180" y="282015"/>
                  </a:moveTo>
                  <a:lnTo>
                    <a:pt x="92857" y="273340"/>
                  </a:lnTo>
                  <a:lnTo>
                    <a:pt x="138150" y="249529"/>
                  </a:lnTo>
                  <a:lnTo>
                    <a:pt x="144529" y="247040"/>
                  </a:lnTo>
                  <a:lnTo>
                    <a:pt x="155942" y="239909"/>
                  </a:lnTo>
                  <a:lnTo>
                    <a:pt x="162321" y="237420"/>
                  </a:lnTo>
                  <a:lnTo>
                    <a:pt x="183994" y="225374"/>
                  </a:lnTo>
                  <a:lnTo>
                    <a:pt x="230789" y="203620"/>
                  </a:lnTo>
                  <a:lnTo>
                    <a:pt x="270079" y="188054"/>
                  </a:lnTo>
                  <a:lnTo>
                    <a:pt x="290284" y="178423"/>
                  </a:lnTo>
                  <a:lnTo>
                    <a:pt x="301036" y="174700"/>
                  </a:lnTo>
                  <a:lnTo>
                    <a:pt x="310628" y="170204"/>
                  </a:lnTo>
                  <a:lnTo>
                    <a:pt x="341359" y="159985"/>
                  </a:lnTo>
                  <a:lnTo>
                    <a:pt x="369255" y="148544"/>
                  </a:lnTo>
                  <a:lnTo>
                    <a:pt x="373336" y="147492"/>
                  </a:lnTo>
                  <a:lnTo>
                    <a:pt x="377258" y="146538"/>
                  </a:lnTo>
                  <a:lnTo>
                    <a:pt x="382620" y="146183"/>
                  </a:lnTo>
                  <a:lnTo>
                    <a:pt x="391302" y="140758"/>
                  </a:lnTo>
                  <a:lnTo>
                    <a:pt x="399051" y="137412"/>
                  </a:lnTo>
                  <a:lnTo>
                    <a:pt x="407356" y="135218"/>
                  </a:lnTo>
                  <a:lnTo>
                    <a:pt x="415006" y="131935"/>
                  </a:lnTo>
                  <a:lnTo>
                    <a:pt x="434484" y="125754"/>
                  </a:lnTo>
                  <a:lnTo>
                    <a:pt x="443549" y="121587"/>
                  </a:lnTo>
                  <a:lnTo>
                    <a:pt x="453269" y="118508"/>
                  </a:lnTo>
                  <a:lnTo>
                    <a:pt x="475647" y="110515"/>
                  </a:lnTo>
                  <a:lnTo>
                    <a:pt x="487482" y="107612"/>
                  </a:lnTo>
                  <a:lnTo>
                    <a:pt x="500936" y="102200"/>
                  </a:lnTo>
                  <a:lnTo>
                    <a:pt x="504316" y="103083"/>
                  </a:lnTo>
                  <a:lnTo>
                    <a:pt x="510960" y="100429"/>
                  </a:lnTo>
                  <a:lnTo>
                    <a:pt x="115520" y="347534"/>
                  </a:lnTo>
                  <a:lnTo>
                    <a:pt x="111787" y="348369"/>
                  </a:lnTo>
                  <a:lnTo>
                    <a:pt x="104946" y="349649"/>
                  </a:lnTo>
                  <a:lnTo>
                    <a:pt x="101842" y="350091"/>
                  </a:lnTo>
                  <a:lnTo>
                    <a:pt x="100258" y="348086"/>
                  </a:lnTo>
                  <a:lnTo>
                    <a:pt x="98583" y="344640"/>
                  </a:lnTo>
                  <a:lnTo>
                    <a:pt x="94290" y="345825"/>
                  </a:lnTo>
                  <a:lnTo>
                    <a:pt x="88295" y="346576"/>
                  </a:lnTo>
                  <a:lnTo>
                    <a:pt x="74187" y="355392"/>
                  </a:lnTo>
                  <a:lnTo>
                    <a:pt x="72035" y="355239"/>
                  </a:lnTo>
                  <a:lnTo>
                    <a:pt x="69116" y="355566"/>
                  </a:lnTo>
                  <a:lnTo>
                    <a:pt x="65986" y="356024"/>
                  </a:lnTo>
                  <a:lnTo>
                    <a:pt x="62962" y="356416"/>
                  </a:lnTo>
                  <a:lnTo>
                    <a:pt x="46480" y="357730"/>
                  </a:lnTo>
                  <a:lnTo>
                    <a:pt x="30633" y="358647"/>
                  </a:lnTo>
                  <a:lnTo>
                    <a:pt x="23923" y="362840"/>
                  </a:lnTo>
                  <a:lnTo>
                    <a:pt x="12383" y="358071"/>
                  </a:lnTo>
                  <a:lnTo>
                    <a:pt x="7537" y="356606"/>
                  </a:lnTo>
                  <a:lnTo>
                    <a:pt x="53955" y="327600"/>
                  </a:lnTo>
                  <a:lnTo>
                    <a:pt x="59161" y="321352"/>
                  </a:lnTo>
                  <a:lnTo>
                    <a:pt x="58620" y="320192"/>
                  </a:lnTo>
                  <a:lnTo>
                    <a:pt x="58052" y="319049"/>
                  </a:lnTo>
                  <a:lnTo>
                    <a:pt x="58185" y="318967"/>
                  </a:lnTo>
                  <a:lnTo>
                    <a:pt x="52360" y="321109"/>
                  </a:lnTo>
                  <a:lnTo>
                    <a:pt x="43722" y="323511"/>
                  </a:lnTo>
                  <a:lnTo>
                    <a:pt x="89163" y="295116"/>
                  </a:lnTo>
                  <a:lnTo>
                    <a:pt x="92928" y="291266"/>
                  </a:lnTo>
                  <a:lnTo>
                    <a:pt x="96257" y="289186"/>
                  </a:lnTo>
                  <a:lnTo>
                    <a:pt x="99097" y="285913"/>
                  </a:lnTo>
                  <a:lnTo>
                    <a:pt x="90436" y="282340"/>
                  </a:lnTo>
                  <a:lnTo>
                    <a:pt x="61578" y="300373"/>
                  </a:lnTo>
                  <a:lnTo>
                    <a:pt x="59263" y="298824"/>
                  </a:lnTo>
                  <a:lnTo>
                    <a:pt x="55896" y="299431"/>
                  </a:lnTo>
                  <a:lnTo>
                    <a:pt x="48234" y="304219"/>
                  </a:lnTo>
                  <a:lnTo>
                    <a:pt x="44285" y="305189"/>
                  </a:lnTo>
                  <a:lnTo>
                    <a:pt x="43186" y="302881"/>
                  </a:lnTo>
                  <a:lnTo>
                    <a:pt x="71841" y="284974"/>
                  </a:lnTo>
                  <a:lnTo>
                    <a:pt x="74180" y="282015"/>
                  </a:lnTo>
                  <a:close/>
                </a:path>
                <a:path w="812800" h="363220">
                  <a:moveTo>
                    <a:pt x="74187" y="355392"/>
                  </a:moveTo>
                  <a:lnTo>
                    <a:pt x="88295" y="346576"/>
                  </a:lnTo>
                  <a:lnTo>
                    <a:pt x="87647" y="348479"/>
                  </a:lnTo>
                  <a:lnTo>
                    <a:pt x="85556" y="358771"/>
                  </a:lnTo>
                  <a:lnTo>
                    <a:pt x="78492" y="355697"/>
                  </a:lnTo>
                  <a:lnTo>
                    <a:pt x="74187" y="355392"/>
                  </a:lnTo>
                  <a:close/>
                </a:path>
                <a:path w="812800" h="363220">
                  <a:moveTo>
                    <a:pt x="49514" y="307912"/>
                  </a:moveTo>
                  <a:lnTo>
                    <a:pt x="53251" y="307074"/>
                  </a:lnTo>
                  <a:lnTo>
                    <a:pt x="65005" y="305720"/>
                  </a:lnTo>
                  <a:lnTo>
                    <a:pt x="71384" y="303231"/>
                  </a:lnTo>
                  <a:lnTo>
                    <a:pt x="78186" y="300478"/>
                  </a:lnTo>
                  <a:lnTo>
                    <a:pt x="39404" y="324713"/>
                  </a:lnTo>
                  <a:lnTo>
                    <a:pt x="46453" y="329293"/>
                  </a:lnTo>
                  <a:lnTo>
                    <a:pt x="53955" y="327600"/>
                  </a:lnTo>
                  <a:lnTo>
                    <a:pt x="7537" y="356606"/>
                  </a:lnTo>
                  <a:lnTo>
                    <a:pt x="2098" y="354015"/>
                  </a:lnTo>
                  <a:lnTo>
                    <a:pt x="0" y="350833"/>
                  </a:lnTo>
                  <a:lnTo>
                    <a:pt x="10990" y="343966"/>
                  </a:lnTo>
                  <a:lnTo>
                    <a:pt x="11519" y="340640"/>
                  </a:lnTo>
                  <a:lnTo>
                    <a:pt x="33288" y="327036"/>
                  </a:lnTo>
                  <a:lnTo>
                    <a:pt x="30040" y="326071"/>
                  </a:lnTo>
                  <a:lnTo>
                    <a:pt x="48983" y="314234"/>
                  </a:lnTo>
                  <a:lnTo>
                    <a:pt x="49514" y="307912"/>
                  </a:lnTo>
                  <a:close/>
                </a:path>
                <a:path w="812800" h="363220">
                  <a:moveTo>
                    <a:pt x="61578" y="300373"/>
                  </a:moveTo>
                  <a:lnTo>
                    <a:pt x="90436" y="282340"/>
                  </a:lnTo>
                  <a:lnTo>
                    <a:pt x="88229" y="285217"/>
                  </a:lnTo>
                  <a:lnTo>
                    <a:pt x="89163" y="295116"/>
                  </a:lnTo>
                  <a:lnTo>
                    <a:pt x="43722" y="323511"/>
                  </a:lnTo>
                  <a:lnTo>
                    <a:pt x="39404" y="324713"/>
                  </a:lnTo>
                  <a:lnTo>
                    <a:pt x="79164" y="299867"/>
                  </a:lnTo>
                  <a:lnTo>
                    <a:pt x="80129" y="297766"/>
                  </a:lnTo>
                  <a:lnTo>
                    <a:pt x="71611" y="298596"/>
                  </a:lnTo>
                  <a:lnTo>
                    <a:pt x="65050" y="302696"/>
                  </a:lnTo>
                  <a:lnTo>
                    <a:pt x="61578" y="300373"/>
                  </a:lnTo>
                  <a:close/>
                </a:path>
                <a:path w="812800" h="363220">
                  <a:moveTo>
                    <a:pt x="2868" y="344548"/>
                  </a:moveTo>
                  <a:lnTo>
                    <a:pt x="10990" y="343966"/>
                  </a:lnTo>
                  <a:lnTo>
                    <a:pt x="0" y="350833"/>
                  </a:lnTo>
                  <a:lnTo>
                    <a:pt x="304" y="349145"/>
                  </a:lnTo>
                  <a:lnTo>
                    <a:pt x="476" y="347540"/>
                  </a:lnTo>
                  <a:lnTo>
                    <a:pt x="2868" y="344548"/>
                  </a:lnTo>
                  <a:close/>
                </a:path>
                <a:path w="812800" h="363220">
                  <a:moveTo>
                    <a:pt x="9360" y="334501"/>
                  </a:moveTo>
                  <a:lnTo>
                    <a:pt x="25168" y="324623"/>
                  </a:lnTo>
                  <a:lnTo>
                    <a:pt x="21904" y="328160"/>
                  </a:lnTo>
                  <a:lnTo>
                    <a:pt x="19670" y="334049"/>
                  </a:lnTo>
                  <a:lnTo>
                    <a:pt x="24056" y="331308"/>
                  </a:lnTo>
                  <a:lnTo>
                    <a:pt x="28559" y="329992"/>
                  </a:lnTo>
                  <a:lnTo>
                    <a:pt x="11519" y="340640"/>
                  </a:lnTo>
                  <a:lnTo>
                    <a:pt x="9360" y="334501"/>
                  </a:lnTo>
                  <a:close/>
                </a:path>
                <a:path w="812800" h="363220">
                  <a:moveTo>
                    <a:pt x="65050" y="302696"/>
                  </a:moveTo>
                  <a:lnTo>
                    <a:pt x="71611" y="298596"/>
                  </a:lnTo>
                  <a:lnTo>
                    <a:pt x="66208" y="303470"/>
                  </a:lnTo>
                  <a:lnTo>
                    <a:pt x="65050" y="302696"/>
                  </a:lnTo>
                  <a:close/>
                </a:path>
                <a:path w="812800" h="363220">
                  <a:moveTo>
                    <a:pt x="23577" y="309144"/>
                  </a:moveTo>
                  <a:lnTo>
                    <a:pt x="37843" y="300229"/>
                  </a:lnTo>
                  <a:lnTo>
                    <a:pt x="36598" y="309993"/>
                  </a:lnTo>
                  <a:lnTo>
                    <a:pt x="42381" y="312369"/>
                  </a:lnTo>
                  <a:lnTo>
                    <a:pt x="48983" y="314234"/>
                  </a:lnTo>
                  <a:lnTo>
                    <a:pt x="30040" y="326071"/>
                  </a:lnTo>
                  <a:lnTo>
                    <a:pt x="25168" y="324623"/>
                  </a:lnTo>
                  <a:lnTo>
                    <a:pt x="9360" y="334501"/>
                  </a:lnTo>
                  <a:lnTo>
                    <a:pt x="8928" y="333274"/>
                  </a:lnTo>
                  <a:lnTo>
                    <a:pt x="24574" y="323496"/>
                  </a:lnTo>
                  <a:lnTo>
                    <a:pt x="28128" y="319778"/>
                  </a:lnTo>
                  <a:lnTo>
                    <a:pt x="31379" y="314751"/>
                  </a:lnTo>
                  <a:lnTo>
                    <a:pt x="29861" y="314203"/>
                  </a:lnTo>
                  <a:lnTo>
                    <a:pt x="29003" y="313241"/>
                  </a:lnTo>
                  <a:lnTo>
                    <a:pt x="28686" y="313439"/>
                  </a:lnTo>
                  <a:lnTo>
                    <a:pt x="23879" y="313448"/>
                  </a:lnTo>
                  <a:lnTo>
                    <a:pt x="22162" y="314521"/>
                  </a:lnTo>
                  <a:lnTo>
                    <a:pt x="23232" y="312354"/>
                  </a:lnTo>
                  <a:lnTo>
                    <a:pt x="23577" y="309144"/>
                  </a:lnTo>
                  <a:close/>
                </a:path>
                <a:path w="812800" h="363220">
                  <a:moveTo>
                    <a:pt x="48234" y="304219"/>
                  </a:moveTo>
                  <a:lnTo>
                    <a:pt x="55896" y="299431"/>
                  </a:lnTo>
                  <a:lnTo>
                    <a:pt x="53304" y="307041"/>
                  </a:lnTo>
                  <a:lnTo>
                    <a:pt x="48234" y="304219"/>
                  </a:lnTo>
                  <a:close/>
                </a:path>
                <a:path w="812800" h="363220">
                  <a:moveTo>
                    <a:pt x="12504" y="325049"/>
                  </a:moveTo>
                  <a:lnTo>
                    <a:pt x="24574" y="323496"/>
                  </a:lnTo>
                  <a:lnTo>
                    <a:pt x="8928" y="333274"/>
                  </a:lnTo>
                  <a:lnTo>
                    <a:pt x="8064" y="330818"/>
                  </a:lnTo>
                  <a:lnTo>
                    <a:pt x="12504" y="325049"/>
                  </a:lnTo>
                  <a:close/>
                </a:path>
                <a:path w="812800" h="363220">
                  <a:moveTo>
                    <a:pt x="49508" y="291442"/>
                  </a:moveTo>
                  <a:lnTo>
                    <a:pt x="53878" y="293204"/>
                  </a:lnTo>
                  <a:lnTo>
                    <a:pt x="60178" y="290765"/>
                  </a:lnTo>
                  <a:lnTo>
                    <a:pt x="64867" y="289333"/>
                  </a:lnTo>
                  <a:lnTo>
                    <a:pt x="43186" y="302881"/>
                  </a:lnTo>
                  <a:lnTo>
                    <a:pt x="42636" y="301727"/>
                  </a:lnTo>
                  <a:lnTo>
                    <a:pt x="46389" y="296386"/>
                  </a:lnTo>
                  <a:lnTo>
                    <a:pt x="49508" y="291442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63533" y="5126197"/>
              <a:ext cx="837246" cy="2711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322952" y="5480405"/>
              <a:ext cx="685165" cy="645160"/>
            </a:xfrm>
            <a:custGeom>
              <a:avLst/>
              <a:gdLst/>
              <a:ahLst/>
              <a:cxnLst/>
              <a:rect l="l" t="t" r="r" b="b"/>
              <a:pathLst>
                <a:path w="685165" h="645160">
                  <a:moveTo>
                    <a:pt x="226707" y="109689"/>
                  </a:moveTo>
                  <a:lnTo>
                    <a:pt x="222885" y="105384"/>
                  </a:lnTo>
                  <a:lnTo>
                    <a:pt x="220205" y="102323"/>
                  </a:lnTo>
                  <a:lnTo>
                    <a:pt x="218274" y="112522"/>
                  </a:lnTo>
                  <a:lnTo>
                    <a:pt x="219151" y="113474"/>
                  </a:lnTo>
                  <a:lnTo>
                    <a:pt x="218414" y="112483"/>
                  </a:lnTo>
                  <a:lnTo>
                    <a:pt x="226707" y="109689"/>
                  </a:lnTo>
                  <a:close/>
                </a:path>
                <a:path w="685165" h="645160">
                  <a:moveTo>
                    <a:pt x="251079" y="130530"/>
                  </a:moveTo>
                  <a:lnTo>
                    <a:pt x="248539" y="128511"/>
                  </a:lnTo>
                  <a:lnTo>
                    <a:pt x="243395" y="124523"/>
                  </a:lnTo>
                  <a:lnTo>
                    <a:pt x="241134" y="125717"/>
                  </a:lnTo>
                  <a:lnTo>
                    <a:pt x="241808" y="127977"/>
                  </a:lnTo>
                  <a:lnTo>
                    <a:pt x="241846" y="131089"/>
                  </a:lnTo>
                  <a:lnTo>
                    <a:pt x="244919" y="133350"/>
                  </a:lnTo>
                  <a:lnTo>
                    <a:pt x="247916" y="132575"/>
                  </a:lnTo>
                  <a:lnTo>
                    <a:pt x="250278" y="132651"/>
                  </a:lnTo>
                  <a:lnTo>
                    <a:pt x="251079" y="130530"/>
                  </a:lnTo>
                  <a:close/>
                </a:path>
                <a:path w="685165" h="645160">
                  <a:moveTo>
                    <a:pt x="684822" y="583260"/>
                  </a:moveTo>
                  <a:lnTo>
                    <a:pt x="684174" y="582155"/>
                  </a:lnTo>
                  <a:lnTo>
                    <a:pt x="674357" y="580809"/>
                  </a:lnTo>
                  <a:lnTo>
                    <a:pt x="679488" y="574611"/>
                  </a:lnTo>
                  <a:lnTo>
                    <a:pt x="674382" y="570306"/>
                  </a:lnTo>
                  <a:lnTo>
                    <a:pt x="667169" y="562838"/>
                  </a:lnTo>
                  <a:lnTo>
                    <a:pt x="663232" y="559295"/>
                  </a:lnTo>
                  <a:lnTo>
                    <a:pt x="656780" y="552856"/>
                  </a:lnTo>
                  <a:lnTo>
                    <a:pt x="653491" y="547420"/>
                  </a:lnTo>
                  <a:lnTo>
                    <a:pt x="645490" y="549427"/>
                  </a:lnTo>
                  <a:lnTo>
                    <a:pt x="644207" y="544245"/>
                  </a:lnTo>
                  <a:lnTo>
                    <a:pt x="639533" y="538175"/>
                  </a:lnTo>
                  <a:lnTo>
                    <a:pt x="635381" y="531774"/>
                  </a:lnTo>
                  <a:lnTo>
                    <a:pt x="631190" y="528408"/>
                  </a:lnTo>
                  <a:lnTo>
                    <a:pt x="625030" y="523265"/>
                  </a:lnTo>
                  <a:lnTo>
                    <a:pt x="618947" y="519582"/>
                  </a:lnTo>
                  <a:lnTo>
                    <a:pt x="614870" y="511644"/>
                  </a:lnTo>
                  <a:lnTo>
                    <a:pt x="614337" y="510489"/>
                  </a:lnTo>
                  <a:lnTo>
                    <a:pt x="611987" y="508965"/>
                  </a:lnTo>
                  <a:lnTo>
                    <a:pt x="610273" y="508533"/>
                  </a:lnTo>
                  <a:lnTo>
                    <a:pt x="604253" y="506310"/>
                  </a:lnTo>
                  <a:lnTo>
                    <a:pt x="599757" y="501624"/>
                  </a:lnTo>
                  <a:lnTo>
                    <a:pt x="596265" y="496328"/>
                  </a:lnTo>
                  <a:lnTo>
                    <a:pt x="592556" y="491159"/>
                  </a:lnTo>
                  <a:lnTo>
                    <a:pt x="587514" y="485317"/>
                  </a:lnTo>
                  <a:lnTo>
                    <a:pt x="584149" y="476935"/>
                  </a:lnTo>
                  <a:lnTo>
                    <a:pt x="574560" y="470941"/>
                  </a:lnTo>
                  <a:lnTo>
                    <a:pt x="571830" y="468160"/>
                  </a:lnTo>
                  <a:lnTo>
                    <a:pt x="572084" y="463511"/>
                  </a:lnTo>
                  <a:lnTo>
                    <a:pt x="572096" y="462000"/>
                  </a:lnTo>
                  <a:lnTo>
                    <a:pt x="570623" y="459930"/>
                  </a:lnTo>
                  <a:lnTo>
                    <a:pt x="563829" y="455193"/>
                  </a:lnTo>
                  <a:lnTo>
                    <a:pt x="557263" y="450316"/>
                  </a:lnTo>
                  <a:lnTo>
                    <a:pt x="551434" y="446455"/>
                  </a:lnTo>
                  <a:lnTo>
                    <a:pt x="552335" y="445897"/>
                  </a:lnTo>
                  <a:lnTo>
                    <a:pt x="555993" y="442112"/>
                  </a:lnTo>
                  <a:lnTo>
                    <a:pt x="552513" y="441299"/>
                  </a:lnTo>
                  <a:lnTo>
                    <a:pt x="549871" y="439953"/>
                  </a:lnTo>
                  <a:lnTo>
                    <a:pt x="543039" y="439724"/>
                  </a:lnTo>
                  <a:lnTo>
                    <a:pt x="541947" y="438912"/>
                  </a:lnTo>
                  <a:lnTo>
                    <a:pt x="544525" y="432816"/>
                  </a:lnTo>
                  <a:lnTo>
                    <a:pt x="544563" y="431292"/>
                  </a:lnTo>
                  <a:lnTo>
                    <a:pt x="541464" y="431736"/>
                  </a:lnTo>
                  <a:lnTo>
                    <a:pt x="538048" y="433857"/>
                  </a:lnTo>
                  <a:lnTo>
                    <a:pt x="527075" y="424243"/>
                  </a:lnTo>
                  <a:lnTo>
                    <a:pt x="524065" y="418642"/>
                  </a:lnTo>
                  <a:lnTo>
                    <a:pt x="520687" y="414756"/>
                  </a:lnTo>
                  <a:lnTo>
                    <a:pt x="516953" y="411099"/>
                  </a:lnTo>
                  <a:lnTo>
                    <a:pt x="515759" y="407352"/>
                  </a:lnTo>
                  <a:lnTo>
                    <a:pt x="518680" y="401040"/>
                  </a:lnTo>
                  <a:lnTo>
                    <a:pt x="507517" y="396036"/>
                  </a:lnTo>
                  <a:lnTo>
                    <a:pt x="498348" y="388289"/>
                  </a:lnTo>
                  <a:lnTo>
                    <a:pt x="492912" y="379704"/>
                  </a:lnTo>
                  <a:lnTo>
                    <a:pt x="490270" y="367868"/>
                  </a:lnTo>
                  <a:lnTo>
                    <a:pt x="485597" y="364794"/>
                  </a:lnTo>
                  <a:lnTo>
                    <a:pt x="481571" y="362826"/>
                  </a:lnTo>
                  <a:lnTo>
                    <a:pt x="478447" y="360286"/>
                  </a:lnTo>
                  <a:lnTo>
                    <a:pt x="473316" y="356006"/>
                  </a:lnTo>
                  <a:lnTo>
                    <a:pt x="468947" y="351243"/>
                  </a:lnTo>
                  <a:lnTo>
                    <a:pt x="463969" y="346875"/>
                  </a:lnTo>
                  <a:lnTo>
                    <a:pt x="441807" y="314286"/>
                  </a:lnTo>
                  <a:lnTo>
                    <a:pt x="440143" y="312331"/>
                  </a:lnTo>
                  <a:lnTo>
                    <a:pt x="435470" y="315264"/>
                  </a:lnTo>
                  <a:lnTo>
                    <a:pt x="430657" y="310781"/>
                  </a:lnTo>
                  <a:lnTo>
                    <a:pt x="427304" y="306882"/>
                  </a:lnTo>
                  <a:lnTo>
                    <a:pt x="430961" y="300101"/>
                  </a:lnTo>
                  <a:lnTo>
                    <a:pt x="421436" y="301561"/>
                  </a:lnTo>
                  <a:lnTo>
                    <a:pt x="419519" y="301256"/>
                  </a:lnTo>
                  <a:lnTo>
                    <a:pt x="411226" y="289979"/>
                  </a:lnTo>
                  <a:lnTo>
                    <a:pt x="403047" y="278612"/>
                  </a:lnTo>
                  <a:lnTo>
                    <a:pt x="405714" y="272453"/>
                  </a:lnTo>
                  <a:lnTo>
                    <a:pt x="405345" y="269684"/>
                  </a:lnTo>
                  <a:lnTo>
                    <a:pt x="400710" y="265099"/>
                  </a:lnTo>
                  <a:lnTo>
                    <a:pt x="394830" y="259778"/>
                  </a:lnTo>
                  <a:lnTo>
                    <a:pt x="388353" y="253352"/>
                  </a:lnTo>
                  <a:lnTo>
                    <a:pt x="382511" y="248005"/>
                  </a:lnTo>
                  <a:lnTo>
                    <a:pt x="375894" y="241668"/>
                  </a:lnTo>
                  <a:lnTo>
                    <a:pt x="373938" y="239890"/>
                  </a:lnTo>
                  <a:lnTo>
                    <a:pt x="368795" y="238607"/>
                  </a:lnTo>
                  <a:lnTo>
                    <a:pt x="365925" y="243408"/>
                  </a:lnTo>
                  <a:lnTo>
                    <a:pt x="362432" y="239598"/>
                  </a:lnTo>
                  <a:lnTo>
                    <a:pt x="358851" y="240334"/>
                  </a:lnTo>
                  <a:lnTo>
                    <a:pt x="357530" y="238163"/>
                  </a:lnTo>
                  <a:lnTo>
                    <a:pt x="356628" y="237236"/>
                  </a:lnTo>
                  <a:lnTo>
                    <a:pt x="357809" y="236486"/>
                  </a:lnTo>
                  <a:lnTo>
                    <a:pt x="358571" y="234518"/>
                  </a:lnTo>
                  <a:lnTo>
                    <a:pt x="362343" y="235153"/>
                  </a:lnTo>
                  <a:lnTo>
                    <a:pt x="364210" y="235496"/>
                  </a:lnTo>
                  <a:lnTo>
                    <a:pt x="366471" y="235572"/>
                  </a:lnTo>
                  <a:lnTo>
                    <a:pt x="363842" y="229730"/>
                  </a:lnTo>
                  <a:lnTo>
                    <a:pt x="355409" y="224523"/>
                  </a:lnTo>
                  <a:lnTo>
                    <a:pt x="345160" y="227926"/>
                  </a:lnTo>
                  <a:lnTo>
                    <a:pt x="339178" y="224180"/>
                  </a:lnTo>
                  <a:lnTo>
                    <a:pt x="335572" y="215950"/>
                  </a:lnTo>
                  <a:lnTo>
                    <a:pt x="333756" y="214083"/>
                  </a:lnTo>
                  <a:lnTo>
                    <a:pt x="332320" y="211988"/>
                  </a:lnTo>
                  <a:lnTo>
                    <a:pt x="332092" y="209130"/>
                  </a:lnTo>
                  <a:lnTo>
                    <a:pt x="333248" y="205409"/>
                  </a:lnTo>
                  <a:lnTo>
                    <a:pt x="328307" y="201015"/>
                  </a:lnTo>
                  <a:lnTo>
                    <a:pt x="322973" y="198361"/>
                  </a:lnTo>
                  <a:lnTo>
                    <a:pt x="316903" y="194665"/>
                  </a:lnTo>
                  <a:lnTo>
                    <a:pt x="314667" y="193065"/>
                  </a:lnTo>
                  <a:lnTo>
                    <a:pt x="309981" y="185508"/>
                  </a:lnTo>
                  <a:lnTo>
                    <a:pt x="302971" y="182410"/>
                  </a:lnTo>
                  <a:lnTo>
                    <a:pt x="292620" y="179895"/>
                  </a:lnTo>
                  <a:lnTo>
                    <a:pt x="289331" y="177457"/>
                  </a:lnTo>
                  <a:lnTo>
                    <a:pt x="285661" y="173748"/>
                  </a:lnTo>
                  <a:lnTo>
                    <a:pt x="287705" y="170980"/>
                  </a:lnTo>
                  <a:lnTo>
                    <a:pt x="287616" y="166535"/>
                  </a:lnTo>
                  <a:lnTo>
                    <a:pt x="287451" y="165150"/>
                  </a:lnTo>
                  <a:lnTo>
                    <a:pt x="287172" y="163830"/>
                  </a:lnTo>
                  <a:lnTo>
                    <a:pt x="286550" y="162712"/>
                  </a:lnTo>
                  <a:lnTo>
                    <a:pt x="284480" y="162509"/>
                  </a:lnTo>
                  <a:lnTo>
                    <a:pt x="283832" y="164414"/>
                  </a:lnTo>
                  <a:lnTo>
                    <a:pt x="283552" y="166090"/>
                  </a:lnTo>
                  <a:lnTo>
                    <a:pt x="282790" y="168059"/>
                  </a:lnTo>
                  <a:lnTo>
                    <a:pt x="283070" y="169379"/>
                  </a:lnTo>
                  <a:lnTo>
                    <a:pt x="282600" y="169672"/>
                  </a:lnTo>
                  <a:lnTo>
                    <a:pt x="277888" y="168135"/>
                  </a:lnTo>
                  <a:lnTo>
                    <a:pt x="269443" y="158432"/>
                  </a:lnTo>
                  <a:lnTo>
                    <a:pt x="272300" y="149148"/>
                  </a:lnTo>
                  <a:lnTo>
                    <a:pt x="267931" y="147383"/>
                  </a:lnTo>
                  <a:lnTo>
                    <a:pt x="263817" y="143967"/>
                  </a:lnTo>
                  <a:lnTo>
                    <a:pt x="259143" y="149885"/>
                  </a:lnTo>
                  <a:lnTo>
                    <a:pt x="248526" y="141554"/>
                  </a:lnTo>
                  <a:lnTo>
                    <a:pt x="242633" y="136245"/>
                  </a:lnTo>
                  <a:lnTo>
                    <a:pt x="237578" y="131914"/>
                  </a:lnTo>
                  <a:lnTo>
                    <a:pt x="232752" y="127444"/>
                  </a:lnTo>
                  <a:lnTo>
                    <a:pt x="228079" y="122872"/>
                  </a:lnTo>
                  <a:lnTo>
                    <a:pt x="223469" y="118262"/>
                  </a:lnTo>
                  <a:lnTo>
                    <a:pt x="218160" y="112598"/>
                  </a:lnTo>
                  <a:lnTo>
                    <a:pt x="217309" y="111633"/>
                  </a:lnTo>
                  <a:lnTo>
                    <a:pt x="216027" y="110934"/>
                  </a:lnTo>
                  <a:lnTo>
                    <a:pt x="211188" y="106476"/>
                  </a:lnTo>
                  <a:lnTo>
                    <a:pt x="207581" y="101244"/>
                  </a:lnTo>
                  <a:lnTo>
                    <a:pt x="195351" y="93459"/>
                  </a:lnTo>
                  <a:lnTo>
                    <a:pt x="200050" y="86487"/>
                  </a:lnTo>
                  <a:lnTo>
                    <a:pt x="197548" y="83553"/>
                  </a:lnTo>
                  <a:lnTo>
                    <a:pt x="196316" y="81330"/>
                  </a:lnTo>
                  <a:lnTo>
                    <a:pt x="190792" y="78790"/>
                  </a:lnTo>
                  <a:lnTo>
                    <a:pt x="188163" y="72936"/>
                  </a:lnTo>
                  <a:lnTo>
                    <a:pt x="181190" y="77292"/>
                  </a:lnTo>
                  <a:lnTo>
                    <a:pt x="176364" y="77317"/>
                  </a:lnTo>
                  <a:lnTo>
                    <a:pt x="176669" y="75628"/>
                  </a:lnTo>
                  <a:lnTo>
                    <a:pt x="177126" y="73850"/>
                  </a:lnTo>
                  <a:lnTo>
                    <a:pt x="176847" y="69532"/>
                  </a:lnTo>
                  <a:lnTo>
                    <a:pt x="177165" y="66332"/>
                  </a:lnTo>
                  <a:lnTo>
                    <a:pt x="171602" y="60833"/>
                  </a:lnTo>
                  <a:lnTo>
                    <a:pt x="167081" y="57658"/>
                  </a:lnTo>
                  <a:lnTo>
                    <a:pt x="157111" y="50406"/>
                  </a:lnTo>
                  <a:lnTo>
                    <a:pt x="151345" y="46520"/>
                  </a:lnTo>
                  <a:lnTo>
                    <a:pt x="140347" y="39916"/>
                  </a:lnTo>
                  <a:lnTo>
                    <a:pt x="133756" y="35064"/>
                  </a:lnTo>
                  <a:lnTo>
                    <a:pt x="127558" y="31445"/>
                  </a:lnTo>
                  <a:lnTo>
                    <a:pt x="115354" y="24091"/>
                  </a:lnTo>
                  <a:lnTo>
                    <a:pt x="109080" y="20523"/>
                  </a:lnTo>
                  <a:lnTo>
                    <a:pt x="102527" y="17132"/>
                  </a:lnTo>
                  <a:lnTo>
                    <a:pt x="95669" y="13931"/>
                  </a:lnTo>
                  <a:lnTo>
                    <a:pt x="89166" y="12001"/>
                  </a:lnTo>
                  <a:lnTo>
                    <a:pt x="82537" y="10147"/>
                  </a:lnTo>
                  <a:lnTo>
                    <a:pt x="74612" y="7620"/>
                  </a:lnTo>
                  <a:lnTo>
                    <a:pt x="73063" y="5600"/>
                  </a:lnTo>
                  <a:lnTo>
                    <a:pt x="71094" y="5321"/>
                  </a:lnTo>
                  <a:lnTo>
                    <a:pt x="69621" y="4749"/>
                  </a:lnTo>
                  <a:lnTo>
                    <a:pt x="64122" y="3695"/>
                  </a:lnTo>
                  <a:lnTo>
                    <a:pt x="60032" y="4749"/>
                  </a:lnTo>
                  <a:lnTo>
                    <a:pt x="50863" y="0"/>
                  </a:lnTo>
                  <a:lnTo>
                    <a:pt x="46812" y="1028"/>
                  </a:lnTo>
                  <a:lnTo>
                    <a:pt x="41287" y="10477"/>
                  </a:lnTo>
                  <a:lnTo>
                    <a:pt x="39471" y="16103"/>
                  </a:lnTo>
                  <a:lnTo>
                    <a:pt x="31419" y="15138"/>
                  </a:lnTo>
                  <a:lnTo>
                    <a:pt x="30238" y="17373"/>
                  </a:lnTo>
                  <a:lnTo>
                    <a:pt x="28956" y="19672"/>
                  </a:lnTo>
                  <a:lnTo>
                    <a:pt x="26873" y="17983"/>
                  </a:lnTo>
                  <a:lnTo>
                    <a:pt x="24244" y="15125"/>
                  </a:lnTo>
                  <a:lnTo>
                    <a:pt x="21005" y="12661"/>
                  </a:lnTo>
                  <a:lnTo>
                    <a:pt x="18757" y="9575"/>
                  </a:lnTo>
                  <a:lnTo>
                    <a:pt x="13017" y="10160"/>
                  </a:lnTo>
                  <a:lnTo>
                    <a:pt x="10325" y="8851"/>
                  </a:lnTo>
                  <a:lnTo>
                    <a:pt x="6908" y="3505"/>
                  </a:lnTo>
                  <a:lnTo>
                    <a:pt x="3937" y="3860"/>
                  </a:lnTo>
                  <a:lnTo>
                    <a:pt x="1308" y="4000"/>
                  </a:lnTo>
                  <a:lnTo>
                    <a:pt x="0" y="6324"/>
                  </a:lnTo>
                  <a:lnTo>
                    <a:pt x="2336" y="12344"/>
                  </a:lnTo>
                  <a:lnTo>
                    <a:pt x="3797" y="18923"/>
                  </a:lnTo>
                  <a:lnTo>
                    <a:pt x="19088" y="49796"/>
                  </a:lnTo>
                  <a:lnTo>
                    <a:pt x="21120" y="51523"/>
                  </a:lnTo>
                  <a:lnTo>
                    <a:pt x="24561" y="55372"/>
                  </a:lnTo>
                  <a:lnTo>
                    <a:pt x="26670" y="57048"/>
                  </a:lnTo>
                  <a:lnTo>
                    <a:pt x="28409" y="58953"/>
                  </a:lnTo>
                  <a:lnTo>
                    <a:pt x="41363" y="74815"/>
                  </a:lnTo>
                  <a:lnTo>
                    <a:pt x="48602" y="82283"/>
                  </a:lnTo>
                  <a:lnTo>
                    <a:pt x="57315" y="88811"/>
                  </a:lnTo>
                  <a:lnTo>
                    <a:pt x="60147" y="90043"/>
                  </a:lnTo>
                  <a:lnTo>
                    <a:pt x="63931" y="92163"/>
                  </a:lnTo>
                  <a:lnTo>
                    <a:pt x="66687" y="94932"/>
                  </a:lnTo>
                  <a:lnTo>
                    <a:pt x="72453" y="100317"/>
                  </a:lnTo>
                  <a:lnTo>
                    <a:pt x="85115" y="113372"/>
                  </a:lnTo>
                  <a:lnTo>
                    <a:pt x="91579" y="119824"/>
                  </a:lnTo>
                  <a:lnTo>
                    <a:pt x="95529" y="123342"/>
                  </a:lnTo>
                  <a:lnTo>
                    <a:pt x="100901" y="127469"/>
                  </a:lnTo>
                  <a:lnTo>
                    <a:pt x="109461" y="134099"/>
                  </a:lnTo>
                  <a:lnTo>
                    <a:pt x="113461" y="136093"/>
                  </a:lnTo>
                  <a:lnTo>
                    <a:pt x="118224" y="140601"/>
                  </a:lnTo>
                  <a:lnTo>
                    <a:pt x="119189" y="141503"/>
                  </a:lnTo>
                  <a:lnTo>
                    <a:pt x="121094" y="143306"/>
                  </a:lnTo>
                  <a:lnTo>
                    <a:pt x="124383" y="150228"/>
                  </a:lnTo>
                  <a:lnTo>
                    <a:pt x="129641" y="152933"/>
                  </a:lnTo>
                  <a:lnTo>
                    <a:pt x="134708" y="155765"/>
                  </a:lnTo>
                  <a:lnTo>
                    <a:pt x="135940" y="159486"/>
                  </a:lnTo>
                  <a:lnTo>
                    <a:pt x="139611" y="163182"/>
                  </a:lnTo>
                  <a:lnTo>
                    <a:pt x="145745" y="168338"/>
                  </a:lnTo>
                  <a:lnTo>
                    <a:pt x="152742" y="174447"/>
                  </a:lnTo>
                  <a:lnTo>
                    <a:pt x="159766" y="180543"/>
                  </a:lnTo>
                  <a:lnTo>
                    <a:pt x="166662" y="186715"/>
                  </a:lnTo>
                  <a:lnTo>
                    <a:pt x="170827" y="190106"/>
                  </a:lnTo>
                  <a:lnTo>
                    <a:pt x="175945" y="195884"/>
                  </a:lnTo>
                  <a:lnTo>
                    <a:pt x="178892" y="200037"/>
                  </a:lnTo>
                  <a:lnTo>
                    <a:pt x="182562" y="205232"/>
                  </a:lnTo>
                  <a:lnTo>
                    <a:pt x="183908" y="210375"/>
                  </a:lnTo>
                  <a:lnTo>
                    <a:pt x="189661" y="209778"/>
                  </a:lnTo>
                  <a:lnTo>
                    <a:pt x="190969" y="210464"/>
                  </a:lnTo>
                  <a:lnTo>
                    <a:pt x="191884" y="211391"/>
                  </a:lnTo>
                  <a:lnTo>
                    <a:pt x="192849" y="212280"/>
                  </a:lnTo>
                  <a:lnTo>
                    <a:pt x="200329" y="219583"/>
                  </a:lnTo>
                  <a:lnTo>
                    <a:pt x="201155" y="220560"/>
                  </a:lnTo>
                  <a:lnTo>
                    <a:pt x="206933" y="227444"/>
                  </a:lnTo>
                  <a:lnTo>
                    <a:pt x="213804" y="235127"/>
                  </a:lnTo>
                  <a:lnTo>
                    <a:pt x="222097" y="241922"/>
                  </a:lnTo>
                  <a:lnTo>
                    <a:pt x="222313" y="241795"/>
                  </a:lnTo>
                  <a:lnTo>
                    <a:pt x="222796" y="242989"/>
                  </a:lnTo>
                  <a:lnTo>
                    <a:pt x="226542" y="246634"/>
                  </a:lnTo>
                  <a:lnTo>
                    <a:pt x="230085" y="250418"/>
                  </a:lnTo>
                  <a:lnTo>
                    <a:pt x="233235" y="252933"/>
                  </a:lnTo>
                  <a:lnTo>
                    <a:pt x="238137" y="257365"/>
                  </a:lnTo>
                  <a:lnTo>
                    <a:pt x="244754" y="260718"/>
                  </a:lnTo>
                  <a:lnTo>
                    <a:pt x="248005" y="266166"/>
                  </a:lnTo>
                  <a:lnTo>
                    <a:pt x="254876" y="273862"/>
                  </a:lnTo>
                  <a:lnTo>
                    <a:pt x="262686" y="279463"/>
                  </a:lnTo>
                  <a:lnTo>
                    <a:pt x="269582" y="285635"/>
                  </a:lnTo>
                  <a:lnTo>
                    <a:pt x="271119" y="289166"/>
                  </a:lnTo>
                  <a:lnTo>
                    <a:pt x="273672" y="295059"/>
                  </a:lnTo>
                  <a:lnTo>
                    <a:pt x="274231" y="296202"/>
                  </a:lnTo>
                  <a:lnTo>
                    <a:pt x="303364" y="321424"/>
                  </a:lnTo>
                  <a:lnTo>
                    <a:pt x="304901" y="323469"/>
                  </a:lnTo>
                  <a:lnTo>
                    <a:pt x="311226" y="329996"/>
                  </a:lnTo>
                  <a:lnTo>
                    <a:pt x="315404" y="334873"/>
                  </a:lnTo>
                  <a:lnTo>
                    <a:pt x="324980" y="342366"/>
                  </a:lnTo>
                  <a:lnTo>
                    <a:pt x="332701" y="345033"/>
                  </a:lnTo>
                  <a:lnTo>
                    <a:pt x="336283" y="350291"/>
                  </a:lnTo>
                  <a:lnTo>
                    <a:pt x="340728" y="356489"/>
                  </a:lnTo>
                  <a:lnTo>
                    <a:pt x="345541" y="362470"/>
                  </a:lnTo>
                  <a:lnTo>
                    <a:pt x="350126" y="367093"/>
                  </a:lnTo>
                  <a:lnTo>
                    <a:pt x="355257" y="371373"/>
                  </a:lnTo>
                  <a:lnTo>
                    <a:pt x="361048" y="376745"/>
                  </a:lnTo>
                  <a:lnTo>
                    <a:pt x="365887" y="381203"/>
                  </a:lnTo>
                  <a:lnTo>
                    <a:pt x="375310" y="390296"/>
                  </a:lnTo>
                  <a:lnTo>
                    <a:pt x="378879" y="394055"/>
                  </a:lnTo>
                  <a:lnTo>
                    <a:pt x="381584" y="396849"/>
                  </a:lnTo>
                  <a:lnTo>
                    <a:pt x="384098" y="399770"/>
                  </a:lnTo>
                  <a:lnTo>
                    <a:pt x="389572" y="406831"/>
                  </a:lnTo>
                  <a:lnTo>
                    <a:pt x="394931" y="413969"/>
                  </a:lnTo>
                  <a:lnTo>
                    <a:pt x="399897" y="419849"/>
                  </a:lnTo>
                  <a:lnTo>
                    <a:pt x="425221" y="448957"/>
                  </a:lnTo>
                  <a:lnTo>
                    <a:pt x="428129" y="450126"/>
                  </a:lnTo>
                  <a:lnTo>
                    <a:pt x="429869" y="452043"/>
                  </a:lnTo>
                  <a:lnTo>
                    <a:pt x="433095" y="456018"/>
                  </a:lnTo>
                  <a:lnTo>
                    <a:pt x="435127" y="460730"/>
                  </a:lnTo>
                  <a:lnTo>
                    <a:pt x="438810" y="462927"/>
                  </a:lnTo>
                  <a:lnTo>
                    <a:pt x="445185" y="466432"/>
                  </a:lnTo>
                  <a:lnTo>
                    <a:pt x="447941" y="472198"/>
                  </a:lnTo>
                  <a:lnTo>
                    <a:pt x="451015" y="480758"/>
                  </a:lnTo>
                  <a:lnTo>
                    <a:pt x="452894" y="482587"/>
                  </a:lnTo>
                  <a:lnTo>
                    <a:pt x="458673" y="487959"/>
                  </a:lnTo>
                  <a:lnTo>
                    <a:pt x="463397" y="490994"/>
                  </a:lnTo>
                  <a:lnTo>
                    <a:pt x="466775" y="494868"/>
                  </a:lnTo>
                  <a:lnTo>
                    <a:pt x="471474" y="500926"/>
                  </a:lnTo>
                  <a:lnTo>
                    <a:pt x="479069" y="511149"/>
                  </a:lnTo>
                  <a:lnTo>
                    <a:pt x="483730" y="517232"/>
                  </a:lnTo>
                  <a:lnTo>
                    <a:pt x="488061" y="522008"/>
                  </a:lnTo>
                  <a:lnTo>
                    <a:pt x="493217" y="527773"/>
                  </a:lnTo>
                  <a:lnTo>
                    <a:pt x="498462" y="533476"/>
                  </a:lnTo>
                  <a:lnTo>
                    <a:pt x="507339" y="542899"/>
                  </a:lnTo>
                  <a:lnTo>
                    <a:pt x="511352" y="546392"/>
                  </a:lnTo>
                  <a:lnTo>
                    <a:pt x="518795" y="553720"/>
                  </a:lnTo>
                  <a:lnTo>
                    <a:pt x="530504" y="565873"/>
                  </a:lnTo>
                  <a:lnTo>
                    <a:pt x="535851" y="571512"/>
                  </a:lnTo>
                  <a:lnTo>
                    <a:pt x="541324" y="577075"/>
                  </a:lnTo>
                  <a:lnTo>
                    <a:pt x="546239" y="581494"/>
                  </a:lnTo>
                  <a:lnTo>
                    <a:pt x="556336" y="590156"/>
                  </a:lnTo>
                  <a:lnTo>
                    <a:pt x="561263" y="594575"/>
                  </a:lnTo>
                  <a:lnTo>
                    <a:pt x="567740" y="601002"/>
                  </a:lnTo>
                  <a:lnTo>
                    <a:pt x="574128" y="607504"/>
                  </a:lnTo>
                  <a:lnTo>
                    <a:pt x="580555" y="613968"/>
                  </a:lnTo>
                  <a:lnTo>
                    <a:pt x="587184" y="620306"/>
                  </a:lnTo>
                  <a:lnTo>
                    <a:pt x="592188" y="624662"/>
                  </a:lnTo>
                  <a:lnTo>
                    <a:pt x="599173" y="627786"/>
                  </a:lnTo>
                  <a:lnTo>
                    <a:pt x="602030" y="630491"/>
                  </a:lnTo>
                  <a:lnTo>
                    <a:pt x="602983" y="631405"/>
                  </a:lnTo>
                  <a:lnTo>
                    <a:pt x="609638" y="637717"/>
                  </a:lnTo>
                  <a:lnTo>
                    <a:pt x="618947" y="636397"/>
                  </a:lnTo>
                  <a:lnTo>
                    <a:pt x="623163" y="644245"/>
                  </a:lnTo>
                  <a:lnTo>
                    <a:pt x="625017" y="644588"/>
                  </a:lnTo>
                  <a:lnTo>
                    <a:pt x="632053" y="643191"/>
                  </a:lnTo>
                  <a:lnTo>
                    <a:pt x="638302" y="642264"/>
                  </a:lnTo>
                  <a:lnTo>
                    <a:pt x="643864" y="640295"/>
                  </a:lnTo>
                  <a:lnTo>
                    <a:pt x="643801" y="638835"/>
                  </a:lnTo>
                  <a:lnTo>
                    <a:pt x="648512" y="640384"/>
                  </a:lnTo>
                  <a:lnTo>
                    <a:pt x="649820" y="635076"/>
                  </a:lnTo>
                  <a:lnTo>
                    <a:pt x="650646" y="628573"/>
                  </a:lnTo>
                  <a:lnTo>
                    <a:pt x="632942" y="623163"/>
                  </a:lnTo>
                  <a:lnTo>
                    <a:pt x="631304" y="621182"/>
                  </a:lnTo>
                  <a:lnTo>
                    <a:pt x="633831" y="612127"/>
                  </a:lnTo>
                  <a:lnTo>
                    <a:pt x="636892" y="613206"/>
                  </a:lnTo>
                  <a:lnTo>
                    <a:pt x="637984" y="614019"/>
                  </a:lnTo>
                  <a:lnTo>
                    <a:pt x="640156" y="615657"/>
                  </a:lnTo>
                  <a:lnTo>
                    <a:pt x="648589" y="614870"/>
                  </a:lnTo>
                  <a:lnTo>
                    <a:pt x="654621" y="614108"/>
                  </a:lnTo>
                  <a:lnTo>
                    <a:pt x="659853" y="612330"/>
                  </a:lnTo>
                  <a:lnTo>
                    <a:pt x="661720" y="612660"/>
                  </a:lnTo>
                  <a:lnTo>
                    <a:pt x="662978" y="610387"/>
                  </a:lnTo>
                  <a:lnTo>
                    <a:pt x="666546" y="605155"/>
                  </a:lnTo>
                  <a:lnTo>
                    <a:pt x="664984" y="597141"/>
                  </a:lnTo>
                  <a:lnTo>
                    <a:pt x="673709" y="597687"/>
                  </a:lnTo>
                  <a:lnTo>
                    <a:pt x="674103" y="597433"/>
                  </a:lnTo>
                  <a:lnTo>
                    <a:pt x="675436" y="595109"/>
                  </a:lnTo>
                  <a:lnTo>
                    <a:pt x="674763" y="594029"/>
                  </a:lnTo>
                  <a:lnTo>
                    <a:pt x="670382" y="587781"/>
                  </a:lnTo>
                  <a:lnTo>
                    <a:pt x="676567" y="586917"/>
                  </a:lnTo>
                  <a:lnTo>
                    <a:pt x="681939" y="585050"/>
                  </a:lnTo>
                  <a:lnTo>
                    <a:pt x="684822" y="583260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823162" y="1700982"/>
              <a:ext cx="2608582" cy="27005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8191" y="0"/>
              <a:ext cx="4814524" cy="2194452"/>
            </a:xfrm>
            <a:prstGeom prst="rect">
              <a:avLst/>
            </a:prstGeom>
          </p:spPr>
        </p:pic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518663" y="2023170"/>
            <a:ext cx="5557520" cy="3568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07340">
              <a:lnSpc>
                <a:spcPct val="105700"/>
              </a:lnSpc>
              <a:spcBef>
                <a:spcPts val="95"/>
              </a:spcBef>
            </a:pPr>
            <a:r>
              <a:rPr sz="11000" spc="745" dirty="0"/>
              <a:t>TRAVEL </a:t>
            </a:r>
            <a:r>
              <a:rPr sz="11000" spc="145" dirty="0"/>
              <a:t>PLANNER</a:t>
            </a:r>
            <a:endParaRPr sz="11000"/>
          </a:p>
        </p:txBody>
      </p:sp>
      <p:sp>
        <p:nvSpPr>
          <p:cNvPr id="26" name="object 26"/>
          <p:cNvSpPr txBox="1"/>
          <p:nvPr/>
        </p:nvSpPr>
        <p:spPr>
          <a:xfrm>
            <a:off x="4206388" y="5610047"/>
            <a:ext cx="9210675" cy="2539478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15"/>
              </a:spcBef>
            </a:pPr>
            <a:r>
              <a:rPr sz="3000" spc="-25" dirty="0">
                <a:solidFill>
                  <a:srgbClr val="4A251F"/>
                </a:solidFill>
                <a:latin typeface="Sanvito Pro Caption"/>
                <a:cs typeface="Sanvito Pro Caption"/>
              </a:rPr>
              <a:t>BY:</a:t>
            </a:r>
            <a:endParaRPr sz="3000" dirty="0">
              <a:latin typeface="Sanvito Pro Caption"/>
              <a:cs typeface="Sanvito Pro Caption"/>
            </a:endParaRPr>
          </a:p>
          <a:p>
            <a:pPr marL="12065" marR="5080" algn="ctr">
              <a:lnSpc>
                <a:spcPts val="5400"/>
              </a:lnSpc>
            </a:pPr>
            <a:r>
              <a:rPr lang="en-IN" sz="4000" dirty="0">
                <a:solidFill>
                  <a:srgbClr val="4A251F"/>
                </a:solidFill>
                <a:latin typeface="Times New Roman"/>
                <a:cs typeface="Times New Roman"/>
              </a:rPr>
              <a:t>NAVEEN U (</a:t>
            </a:r>
            <a:r>
              <a:rPr sz="4000" dirty="0">
                <a:solidFill>
                  <a:srgbClr val="4A251F"/>
                </a:solidFill>
                <a:latin typeface="Times New Roman"/>
                <a:cs typeface="Times New Roman"/>
              </a:rPr>
              <a:t>RA2211003010</a:t>
            </a:r>
            <a:r>
              <a:rPr lang="en-IN" sz="4000" dirty="0">
                <a:solidFill>
                  <a:srgbClr val="4A251F"/>
                </a:solidFill>
                <a:latin typeface="Times New Roman"/>
                <a:cs typeface="Times New Roman"/>
              </a:rPr>
              <a:t>203)</a:t>
            </a:r>
          </a:p>
          <a:p>
            <a:pPr marL="12065" marR="5080" algn="ctr">
              <a:lnSpc>
                <a:spcPts val="5400"/>
              </a:lnSpc>
            </a:pPr>
            <a:r>
              <a:rPr lang="en-IN" sz="4000" dirty="0">
                <a:solidFill>
                  <a:srgbClr val="4A251F"/>
                </a:solidFill>
                <a:latin typeface="Times New Roman"/>
                <a:cs typeface="Times New Roman"/>
              </a:rPr>
              <a:t>GAYATHRI H V (</a:t>
            </a:r>
            <a:r>
              <a:rPr sz="4000" dirty="0">
                <a:solidFill>
                  <a:srgbClr val="4A251F"/>
                </a:solidFill>
                <a:latin typeface="Times New Roman"/>
                <a:cs typeface="Times New Roman"/>
              </a:rPr>
              <a:t>RA2211003010</a:t>
            </a:r>
            <a:r>
              <a:rPr lang="en-IN" sz="4000" dirty="0">
                <a:solidFill>
                  <a:srgbClr val="4A251F"/>
                </a:solidFill>
                <a:latin typeface="Times New Roman"/>
                <a:cs typeface="Times New Roman"/>
              </a:rPr>
              <a:t>200)</a:t>
            </a:r>
          </a:p>
          <a:p>
            <a:pPr marL="12065" marR="5080" algn="ctr">
              <a:lnSpc>
                <a:spcPts val="5400"/>
              </a:lnSpc>
            </a:pPr>
            <a:r>
              <a:rPr sz="4000" dirty="0">
                <a:solidFill>
                  <a:srgbClr val="4A251F"/>
                </a:solidFill>
                <a:latin typeface="Times New Roman"/>
                <a:cs typeface="Times New Roman"/>
              </a:rPr>
              <a:t> </a:t>
            </a:r>
            <a:r>
              <a:rPr lang="en-IN" sz="4000" dirty="0">
                <a:solidFill>
                  <a:srgbClr val="4A251F"/>
                </a:solidFill>
                <a:latin typeface="Times New Roman"/>
                <a:cs typeface="Times New Roman"/>
              </a:rPr>
              <a:t>JAYANI E (RA2211003010206)</a:t>
            </a:r>
            <a:endParaRPr sz="4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0576" y="1363730"/>
            <a:ext cx="16917670" cy="8061959"/>
            <a:chOff x="680576" y="1363730"/>
            <a:chExt cx="16917670" cy="80619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576" y="1363730"/>
              <a:ext cx="8039099" cy="59721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20468" y="4577458"/>
              <a:ext cx="8877299" cy="48482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A white surface with small specks&#10;&#10;Description automatically generated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1"/>
            <a:ext cx="18287999" cy="10286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3151468" y="0"/>
            <a:ext cx="5137150" cy="3790315"/>
            <a:chOff x="13151468" y="0"/>
            <a:chExt cx="5137150" cy="379031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468" y="0"/>
              <a:ext cx="4050178" cy="21576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66865" y="0"/>
              <a:ext cx="1921134" cy="3789934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727760" y="0"/>
            <a:ext cx="4853351" cy="20386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774184" y="7232965"/>
            <a:ext cx="2513815" cy="30540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845614" y="0"/>
            <a:ext cx="3905249" cy="148617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747120" y="3949540"/>
            <a:ext cx="1540878" cy="317182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0" y="0"/>
            <a:ext cx="15778480" cy="10287000"/>
            <a:chOff x="0" y="0"/>
            <a:chExt cx="15778480" cy="10287000"/>
          </a:xfrm>
        </p:grpSpPr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674288"/>
              <a:ext cx="1395325" cy="44767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2195821"/>
              <a:ext cx="1502604" cy="3505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0"/>
              <a:ext cx="2651256" cy="285916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509479"/>
              <a:ext cx="4538575" cy="17775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18579" y="8509479"/>
              <a:ext cx="4381499" cy="17775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13467" y="8297254"/>
              <a:ext cx="3952874" cy="19897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853680" y="8733496"/>
              <a:ext cx="3924299" cy="15535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096929" y="4837110"/>
              <a:ext cx="802640" cy="390525"/>
            </a:xfrm>
            <a:custGeom>
              <a:avLst/>
              <a:gdLst/>
              <a:ahLst/>
              <a:cxnLst/>
              <a:rect l="l" t="t" r="r" b="b"/>
              <a:pathLst>
                <a:path w="802639" h="390525">
                  <a:moveTo>
                    <a:pt x="133724" y="226559"/>
                  </a:moveTo>
                  <a:lnTo>
                    <a:pt x="9538" y="310744"/>
                  </a:lnTo>
                  <a:lnTo>
                    <a:pt x="9960" y="308923"/>
                  </a:lnTo>
                  <a:lnTo>
                    <a:pt x="10269" y="308714"/>
                  </a:lnTo>
                  <a:lnTo>
                    <a:pt x="9088" y="300309"/>
                  </a:lnTo>
                  <a:lnTo>
                    <a:pt x="11463" y="294096"/>
                  </a:lnTo>
                  <a:lnTo>
                    <a:pt x="8987" y="295774"/>
                  </a:lnTo>
                  <a:lnTo>
                    <a:pt x="4725" y="295594"/>
                  </a:lnTo>
                  <a:lnTo>
                    <a:pt x="2388" y="295644"/>
                  </a:lnTo>
                  <a:lnTo>
                    <a:pt x="0" y="295729"/>
                  </a:lnTo>
                  <a:lnTo>
                    <a:pt x="1547" y="294681"/>
                  </a:lnTo>
                  <a:lnTo>
                    <a:pt x="70153" y="245105"/>
                  </a:lnTo>
                  <a:lnTo>
                    <a:pt x="85962" y="238991"/>
                  </a:lnTo>
                  <a:lnTo>
                    <a:pt x="90971" y="238664"/>
                  </a:lnTo>
                  <a:lnTo>
                    <a:pt x="93547" y="241521"/>
                  </a:lnTo>
                  <a:lnTo>
                    <a:pt x="89454" y="247364"/>
                  </a:lnTo>
                  <a:lnTo>
                    <a:pt x="96466" y="247214"/>
                  </a:lnTo>
                  <a:lnTo>
                    <a:pt x="132786" y="222593"/>
                  </a:lnTo>
                  <a:lnTo>
                    <a:pt x="131165" y="225226"/>
                  </a:lnTo>
                  <a:lnTo>
                    <a:pt x="133724" y="226559"/>
                  </a:lnTo>
                  <a:close/>
                </a:path>
                <a:path w="802639" h="390525">
                  <a:moveTo>
                    <a:pt x="132786" y="222593"/>
                  </a:moveTo>
                  <a:lnTo>
                    <a:pt x="96466" y="247214"/>
                  </a:lnTo>
                  <a:lnTo>
                    <a:pt x="92331" y="234674"/>
                  </a:lnTo>
                  <a:lnTo>
                    <a:pt x="104605" y="226353"/>
                  </a:lnTo>
                  <a:lnTo>
                    <a:pt x="114420" y="221234"/>
                  </a:lnTo>
                  <a:lnTo>
                    <a:pt x="117986" y="221886"/>
                  </a:lnTo>
                  <a:lnTo>
                    <a:pt x="120916" y="221433"/>
                  </a:lnTo>
                  <a:lnTo>
                    <a:pt x="122496" y="223431"/>
                  </a:lnTo>
                  <a:lnTo>
                    <a:pt x="171131" y="190462"/>
                  </a:lnTo>
                  <a:lnTo>
                    <a:pt x="177128" y="187931"/>
                  </a:lnTo>
                  <a:lnTo>
                    <a:pt x="186398" y="184715"/>
                  </a:lnTo>
                  <a:lnTo>
                    <a:pt x="134407" y="219960"/>
                  </a:lnTo>
                  <a:lnTo>
                    <a:pt x="132786" y="222593"/>
                  </a:lnTo>
                  <a:close/>
                </a:path>
                <a:path w="802639" h="390525">
                  <a:moveTo>
                    <a:pt x="160456" y="197698"/>
                  </a:moveTo>
                  <a:lnTo>
                    <a:pt x="122496" y="223431"/>
                  </a:lnTo>
                  <a:lnTo>
                    <a:pt x="124078" y="220824"/>
                  </a:lnTo>
                  <a:lnTo>
                    <a:pt x="124922" y="217183"/>
                  </a:lnTo>
                  <a:lnTo>
                    <a:pt x="126591" y="212983"/>
                  </a:lnTo>
                  <a:lnTo>
                    <a:pt x="127752" y="212197"/>
                  </a:lnTo>
                  <a:lnTo>
                    <a:pt x="134592" y="210628"/>
                  </a:lnTo>
                  <a:lnTo>
                    <a:pt x="140101" y="208428"/>
                  </a:lnTo>
                  <a:lnTo>
                    <a:pt x="153819" y="199129"/>
                  </a:lnTo>
                  <a:lnTo>
                    <a:pt x="160456" y="197698"/>
                  </a:lnTo>
                  <a:close/>
                </a:path>
                <a:path w="802639" h="390525">
                  <a:moveTo>
                    <a:pt x="153819" y="199129"/>
                  </a:moveTo>
                  <a:lnTo>
                    <a:pt x="140101" y="208428"/>
                  </a:lnTo>
                  <a:lnTo>
                    <a:pt x="150708" y="199703"/>
                  </a:lnTo>
                  <a:lnTo>
                    <a:pt x="153819" y="199129"/>
                  </a:lnTo>
                  <a:close/>
                </a:path>
                <a:path w="802639" h="390525">
                  <a:moveTo>
                    <a:pt x="74987" y="359969"/>
                  </a:moveTo>
                  <a:lnTo>
                    <a:pt x="71728" y="362178"/>
                  </a:lnTo>
                  <a:lnTo>
                    <a:pt x="70931" y="358115"/>
                  </a:lnTo>
                  <a:lnTo>
                    <a:pt x="69231" y="354665"/>
                  </a:lnTo>
                  <a:lnTo>
                    <a:pt x="57656" y="357909"/>
                  </a:lnTo>
                  <a:lnTo>
                    <a:pt x="55999" y="355964"/>
                  </a:lnTo>
                  <a:lnTo>
                    <a:pt x="57086" y="346020"/>
                  </a:lnTo>
                  <a:lnTo>
                    <a:pt x="57844" y="343973"/>
                  </a:lnTo>
                  <a:lnTo>
                    <a:pt x="59006" y="338582"/>
                  </a:lnTo>
                  <a:lnTo>
                    <a:pt x="59386" y="335255"/>
                  </a:lnTo>
                  <a:lnTo>
                    <a:pt x="60282" y="331580"/>
                  </a:lnTo>
                  <a:lnTo>
                    <a:pt x="54775" y="329175"/>
                  </a:lnTo>
                  <a:lnTo>
                    <a:pt x="47180" y="328187"/>
                  </a:lnTo>
                  <a:lnTo>
                    <a:pt x="39721" y="330175"/>
                  </a:lnTo>
                  <a:lnTo>
                    <a:pt x="38715" y="330856"/>
                  </a:lnTo>
                  <a:lnTo>
                    <a:pt x="24631" y="331198"/>
                  </a:lnTo>
                  <a:lnTo>
                    <a:pt x="17945" y="331128"/>
                  </a:lnTo>
                  <a:lnTo>
                    <a:pt x="10756" y="329863"/>
                  </a:lnTo>
                  <a:lnTo>
                    <a:pt x="3032" y="328962"/>
                  </a:lnTo>
                  <a:lnTo>
                    <a:pt x="1033" y="324181"/>
                  </a:lnTo>
                  <a:lnTo>
                    <a:pt x="3229" y="313486"/>
                  </a:lnTo>
                  <a:lnTo>
                    <a:pt x="2758" y="310736"/>
                  </a:lnTo>
                  <a:lnTo>
                    <a:pt x="3112" y="307428"/>
                  </a:lnTo>
                  <a:lnTo>
                    <a:pt x="4005" y="308357"/>
                  </a:lnTo>
                  <a:lnTo>
                    <a:pt x="4667" y="309443"/>
                  </a:lnTo>
                  <a:lnTo>
                    <a:pt x="6736" y="311108"/>
                  </a:lnTo>
                  <a:lnTo>
                    <a:pt x="8197" y="311653"/>
                  </a:lnTo>
                  <a:lnTo>
                    <a:pt x="133724" y="226559"/>
                  </a:lnTo>
                  <a:lnTo>
                    <a:pt x="136310" y="227875"/>
                  </a:lnTo>
                  <a:lnTo>
                    <a:pt x="138870" y="229209"/>
                  </a:lnTo>
                  <a:lnTo>
                    <a:pt x="234230" y="164565"/>
                  </a:lnTo>
                  <a:lnTo>
                    <a:pt x="252661" y="158208"/>
                  </a:lnTo>
                  <a:lnTo>
                    <a:pt x="269325" y="153050"/>
                  </a:lnTo>
                  <a:lnTo>
                    <a:pt x="276097" y="149993"/>
                  </a:lnTo>
                  <a:lnTo>
                    <a:pt x="285232" y="146869"/>
                  </a:lnTo>
                  <a:lnTo>
                    <a:pt x="287518" y="146854"/>
                  </a:lnTo>
                  <a:lnTo>
                    <a:pt x="289246" y="145683"/>
                  </a:lnTo>
                  <a:lnTo>
                    <a:pt x="293130" y="144584"/>
                  </a:lnTo>
                  <a:lnTo>
                    <a:pt x="302446" y="141337"/>
                  </a:lnTo>
                  <a:lnTo>
                    <a:pt x="303967" y="140306"/>
                  </a:lnTo>
                  <a:lnTo>
                    <a:pt x="314670" y="137654"/>
                  </a:lnTo>
                  <a:lnTo>
                    <a:pt x="323992" y="135938"/>
                  </a:lnTo>
                  <a:lnTo>
                    <a:pt x="332611" y="133164"/>
                  </a:lnTo>
                  <a:lnTo>
                    <a:pt x="341976" y="131418"/>
                  </a:lnTo>
                  <a:lnTo>
                    <a:pt x="348542" y="128501"/>
                  </a:lnTo>
                  <a:lnTo>
                    <a:pt x="356053" y="126478"/>
                  </a:lnTo>
                  <a:lnTo>
                    <a:pt x="362671" y="123527"/>
                  </a:lnTo>
                  <a:lnTo>
                    <a:pt x="408045" y="111180"/>
                  </a:lnTo>
                  <a:lnTo>
                    <a:pt x="412679" y="109572"/>
                  </a:lnTo>
                  <a:lnTo>
                    <a:pt x="171988" y="272733"/>
                  </a:lnTo>
                  <a:lnTo>
                    <a:pt x="172871" y="275203"/>
                  </a:lnTo>
                  <a:lnTo>
                    <a:pt x="177510" y="276661"/>
                  </a:lnTo>
                  <a:lnTo>
                    <a:pt x="182098" y="278154"/>
                  </a:lnTo>
                  <a:lnTo>
                    <a:pt x="224250" y="249580"/>
                  </a:lnTo>
                  <a:lnTo>
                    <a:pt x="220759" y="255015"/>
                  </a:lnTo>
                  <a:lnTo>
                    <a:pt x="230831" y="251256"/>
                  </a:lnTo>
                  <a:lnTo>
                    <a:pt x="73242" y="358083"/>
                  </a:lnTo>
                  <a:lnTo>
                    <a:pt x="74987" y="359969"/>
                  </a:lnTo>
                  <a:close/>
                </a:path>
                <a:path w="802639" h="390525">
                  <a:moveTo>
                    <a:pt x="234230" y="164565"/>
                  </a:moveTo>
                  <a:lnTo>
                    <a:pt x="138870" y="229209"/>
                  </a:lnTo>
                  <a:lnTo>
                    <a:pt x="140797" y="224834"/>
                  </a:lnTo>
                  <a:lnTo>
                    <a:pt x="138675" y="223203"/>
                  </a:lnTo>
                  <a:lnTo>
                    <a:pt x="136528" y="221590"/>
                  </a:lnTo>
                  <a:lnTo>
                    <a:pt x="134407" y="219960"/>
                  </a:lnTo>
                  <a:lnTo>
                    <a:pt x="186398" y="184715"/>
                  </a:lnTo>
                  <a:lnTo>
                    <a:pt x="194976" y="180435"/>
                  </a:lnTo>
                  <a:lnTo>
                    <a:pt x="217159" y="171534"/>
                  </a:lnTo>
                  <a:lnTo>
                    <a:pt x="221482" y="170138"/>
                  </a:lnTo>
                  <a:lnTo>
                    <a:pt x="234230" y="164565"/>
                  </a:lnTo>
                  <a:close/>
                </a:path>
                <a:path w="802639" h="390525">
                  <a:moveTo>
                    <a:pt x="224250" y="249580"/>
                  </a:moveTo>
                  <a:lnTo>
                    <a:pt x="182098" y="278154"/>
                  </a:lnTo>
                  <a:lnTo>
                    <a:pt x="183160" y="268228"/>
                  </a:lnTo>
                  <a:lnTo>
                    <a:pt x="171988" y="272733"/>
                  </a:lnTo>
                  <a:lnTo>
                    <a:pt x="412679" y="109572"/>
                  </a:lnTo>
                  <a:lnTo>
                    <a:pt x="421949" y="106357"/>
                  </a:lnTo>
                  <a:lnTo>
                    <a:pt x="442335" y="100209"/>
                  </a:lnTo>
                  <a:lnTo>
                    <a:pt x="225996" y="246862"/>
                  </a:lnTo>
                  <a:lnTo>
                    <a:pt x="224250" y="249580"/>
                  </a:lnTo>
                  <a:close/>
                </a:path>
                <a:path w="802639" h="390525">
                  <a:moveTo>
                    <a:pt x="248300" y="240949"/>
                  </a:moveTo>
                  <a:lnTo>
                    <a:pt x="235867" y="249377"/>
                  </a:lnTo>
                  <a:lnTo>
                    <a:pt x="229271" y="244642"/>
                  </a:lnTo>
                  <a:lnTo>
                    <a:pt x="442335" y="100209"/>
                  </a:lnTo>
                  <a:lnTo>
                    <a:pt x="450490" y="97750"/>
                  </a:lnTo>
                  <a:lnTo>
                    <a:pt x="454144" y="96807"/>
                  </a:lnTo>
                  <a:lnTo>
                    <a:pt x="248866" y="235962"/>
                  </a:lnTo>
                  <a:lnTo>
                    <a:pt x="244421" y="240509"/>
                  </a:lnTo>
                  <a:lnTo>
                    <a:pt x="248300" y="240949"/>
                  </a:lnTo>
                  <a:close/>
                </a:path>
                <a:path w="802639" h="390525">
                  <a:moveTo>
                    <a:pt x="274293" y="231000"/>
                  </a:moveTo>
                  <a:lnTo>
                    <a:pt x="257996" y="242047"/>
                  </a:lnTo>
                  <a:lnTo>
                    <a:pt x="253050" y="236194"/>
                  </a:lnTo>
                  <a:lnTo>
                    <a:pt x="248866" y="235962"/>
                  </a:lnTo>
                  <a:lnTo>
                    <a:pt x="454144" y="96807"/>
                  </a:lnTo>
                  <a:lnTo>
                    <a:pt x="465107" y="93978"/>
                  </a:lnTo>
                  <a:lnTo>
                    <a:pt x="471656" y="91073"/>
                  </a:lnTo>
                  <a:lnTo>
                    <a:pt x="478907" y="89227"/>
                  </a:lnTo>
                  <a:lnTo>
                    <a:pt x="273048" y="228775"/>
                  </a:lnTo>
                  <a:lnTo>
                    <a:pt x="274293" y="231000"/>
                  </a:lnTo>
                  <a:close/>
                </a:path>
                <a:path w="802639" h="390525">
                  <a:moveTo>
                    <a:pt x="68450" y="385880"/>
                  </a:moveTo>
                  <a:lnTo>
                    <a:pt x="58000" y="389896"/>
                  </a:lnTo>
                  <a:lnTo>
                    <a:pt x="53248" y="390048"/>
                  </a:lnTo>
                  <a:lnTo>
                    <a:pt x="44854" y="389602"/>
                  </a:lnTo>
                  <a:lnTo>
                    <a:pt x="45714" y="387484"/>
                  </a:lnTo>
                  <a:lnTo>
                    <a:pt x="48862" y="380747"/>
                  </a:lnTo>
                  <a:lnTo>
                    <a:pt x="50325" y="376687"/>
                  </a:lnTo>
                  <a:lnTo>
                    <a:pt x="52768" y="371962"/>
                  </a:lnTo>
                  <a:lnTo>
                    <a:pt x="54006" y="371123"/>
                  </a:lnTo>
                  <a:lnTo>
                    <a:pt x="60752" y="368084"/>
                  </a:lnTo>
                  <a:lnTo>
                    <a:pt x="66493" y="365727"/>
                  </a:lnTo>
                  <a:lnTo>
                    <a:pt x="74987" y="359969"/>
                  </a:lnTo>
                  <a:lnTo>
                    <a:pt x="77605" y="362797"/>
                  </a:lnTo>
                  <a:lnTo>
                    <a:pt x="83613" y="358724"/>
                  </a:lnTo>
                  <a:lnTo>
                    <a:pt x="87858" y="357381"/>
                  </a:lnTo>
                  <a:lnTo>
                    <a:pt x="274293" y="231000"/>
                  </a:lnTo>
                  <a:lnTo>
                    <a:pt x="277849" y="233192"/>
                  </a:lnTo>
                  <a:lnTo>
                    <a:pt x="284622" y="230135"/>
                  </a:lnTo>
                  <a:lnTo>
                    <a:pt x="500659" y="83687"/>
                  </a:lnTo>
                  <a:lnTo>
                    <a:pt x="507534" y="80560"/>
                  </a:lnTo>
                  <a:lnTo>
                    <a:pt x="513997" y="77714"/>
                  </a:lnTo>
                  <a:lnTo>
                    <a:pt x="520512" y="76366"/>
                  </a:lnTo>
                  <a:lnTo>
                    <a:pt x="205575" y="289857"/>
                  </a:lnTo>
                  <a:lnTo>
                    <a:pt x="204714" y="291975"/>
                  </a:lnTo>
                  <a:lnTo>
                    <a:pt x="73746" y="380756"/>
                  </a:lnTo>
                  <a:lnTo>
                    <a:pt x="68450" y="385880"/>
                  </a:lnTo>
                  <a:close/>
                </a:path>
                <a:path w="802639" h="390525">
                  <a:moveTo>
                    <a:pt x="257996" y="242047"/>
                  </a:moveTo>
                  <a:lnTo>
                    <a:pt x="87858" y="357381"/>
                  </a:lnTo>
                  <a:lnTo>
                    <a:pt x="88548" y="353845"/>
                  </a:lnTo>
                  <a:lnTo>
                    <a:pt x="87319" y="353143"/>
                  </a:lnTo>
                  <a:lnTo>
                    <a:pt x="85559" y="351268"/>
                  </a:lnTo>
                  <a:lnTo>
                    <a:pt x="80669" y="353049"/>
                  </a:lnTo>
                  <a:lnTo>
                    <a:pt x="230831" y="251256"/>
                  </a:lnTo>
                  <a:lnTo>
                    <a:pt x="235867" y="249377"/>
                  </a:lnTo>
                  <a:lnTo>
                    <a:pt x="248300" y="240949"/>
                  </a:lnTo>
                  <a:lnTo>
                    <a:pt x="257996" y="242047"/>
                  </a:lnTo>
                  <a:close/>
                </a:path>
                <a:path w="802639" h="390525">
                  <a:moveTo>
                    <a:pt x="500659" y="83687"/>
                  </a:moveTo>
                  <a:lnTo>
                    <a:pt x="284622" y="230135"/>
                  </a:lnTo>
                  <a:lnTo>
                    <a:pt x="285801" y="226267"/>
                  </a:lnTo>
                  <a:lnTo>
                    <a:pt x="281900" y="225843"/>
                  </a:lnTo>
                  <a:lnTo>
                    <a:pt x="279150" y="226173"/>
                  </a:lnTo>
                  <a:lnTo>
                    <a:pt x="275446" y="227149"/>
                  </a:lnTo>
                  <a:lnTo>
                    <a:pt x="478907" y="89227"/>
                  </a:lnTo>
                  <a:lnTo>
                    <a:pt x="500659" y="83687"/>
                  </a:lnTo>
                  <a:close/>
                </a:path>
                <a:path w="802639" h="390525">
                  <a:moveTo>
                    <a:pt x="220994" y="290145"/>
                  </a:moveTo>
                  <a:lnTo>
                    <a:pt x="215385" y="293947"/>
                  </a:lnTo>
                  <a:lnTo>
                    <a:pt x="216452" y="291689"/>
                  </a:lnTo>
                  <a:lnTo>
                    <a:pt x="209424" y="290316"/>
                  </a:lnTo>
                  <a:lnTo>
                    <a:pt x="205833" y="289682"/>
                  </a:lnTo>
                  <a:lnTo>
                    <a:pt x="520512" y="76366"/>
                  </a:lnTo>
                  <a:lnTo>
                    <a:pt x="530338" y="74308"/>
                  </a:lnTo>
                  <a:lnTo>
                    <a:pt x="224499" y="281631"/>
                  </a:lnTo>
                  <a:lnTo>
                    <a:pt x="221421" y="285252"/>
                  </a:lnTo>
                  <a:lnTo>
                    <a:pt x="216342" y="288696"/>
                  </a:lnTo>
                  <a:lnTo>
                    <a:pt x="219675" y="289504"/>
                  </a:lnTo>
                  <a:lnTo>
                    <a:pt x="220994" y="290145"/>
                  </a:lnTo>
                  <a:close/>
                </a:path>
                <a:path w="802639" h="390525">
                  <a:moveTo>
                    <a:pt x="97869" y="372075"/>
                  </a:moveTo>
                  <a:lnTo>
                    <a:pt x="86417" y="376769"/>
                  </a:lnTo>
                  <a:lnTo>
                    <a:pt x="80002" y="378049"/>
                  </a:lnTo>
                  <a:lnTo>
                    <a:pt x="73746" y="380756"/>
                  </a:lnTo>
                  <a:lnTo>
                    <a:pt x="204714" y="291975"/>
                  </a:lnTo>
                  <a:lnTo>
                    <a:pt x="211923" y="293225"/>
                  </a:lnTo>
                  <a:lnTo>
                    <a:pt x="102640" y="367306"/>
                  </a:lnTo>
                  <a:lnTo>
                    <a:pt x="97869" y="372075"/>
                  </a:lnTo>
                  <a:close/>
                </a:path>
                <a:path w="802639" h="390525">
                  <a:moveTo>
                    <a:pt x="240144" y="284834"/>
                  </a:moveTo>
                  <a:lnTo>
                    <a:pt x="235993" y="287649"/>
                  </a:lnTo>
                  <a:lnTo>
                    <a:pt x="235522" y="284899"/>
                  </a:lnTo>
                  <a:lnTo>
                    <a:pt x="235824" y="281626"/>
                  </a:lnTo>
                  <a:lnTo>
                    <a:pt x="234322" y="279576"/>
                  </a:lnTo>
                  <a:lnTo>
                    <a:pt x="230447" y="279134"/>
                  </a:lnTo>
                  <a:lnTo>
                    <a:pt x="224499" y="281631"/>
                  </a:lnTo>
                  <a:lnTo>
                    <a:pt x="236619" y="273415"/>
                  </a:lnTo>
                  <a:lnTo>
                    <a:pt x="237177" y="274572"/>
                  </a:lnTo>
                  <a:lnTo>
                    <a:pt x="240144" y="284834"/>
                  </a:lnTo>
                  <a:close/>
                </a:path>
                <a:path w="802639" h="390525">
                  <a:moveTo>
                    <a:pt x="541195" y="73086"/>
                  </a:moveTo>
                  <a:lnTo>
                    <a:pt x="246406" y="272918"/>
                  </a:lnTo>
                  <a:lnTo>
                    <a:pt x="236619" y="273415"/>
                  </a:lnTo>
                  <a:lnTo>
                    <a:pt x="530338" y="74308"/>
                  </a:lnTo>
                  <a:lnTo>
                    <a:pt x="533648" y="73598"/>
                  </a:lnTo>
                  <a:lnTo>
                    <a:pt x="541195" y="73086"/>
                  </a:lnTo>
                  <a:close/>
                </a:path>
                <a:path w="802639" h="390525">
                  <a:moveTo>
                    <a:pt x="297980" y="283986"/>
                  </a:moveTo>
                  <a:lnTo>
                    <a:pt x="287581" y="287967"/>
                  </a:lnTo>
                  <a:lnTo>
                    <a:pt x="280921" y="289413"/>
                  </a:lnTo>
                  <a:lnTo>
                    <a:pt x="274029" y="291016"/>
                  </a:lnTo>
                  <a:lnTo>
                    <a:pt x="252526" y="300990"/>
                  </a:lnTo>
                  <a:lnTo>
                    <a:pt x="227474" y="311835"/>
                  </a:lnTo>
                  <a:lnTo>
                    <a:pt x="215787" y="318223"/>
                  </a:lnTo>
                  <a:lnTo>
                    <a:pt x="191672" y="329968"/>
                  </a:lnTo>
                  <a:lnTo>
                    <a:pt x="179971" y="336365"/>
                  </a:lnTo>
                  <a:lnTo>
                    <a:pt x="176757" y="337010"/>
                  </a:lnTo>
                  <a:lnTo>
                    <a:pt x="173672" y="337567"/>
                  </a:lnTo>
                  <a:lnTo>
                    <a:pt x="166951" y="340588"/>
                  </a:lnTo>
                  <a:lnTo>
                    <a:pt x="163367" y="343018"/>
                  </a:lnTo>
                  <a:lnTo>
                    <a:pt x="154067" y="347788"/>
                  </a:lnTo>
                  <a:lnTo>
                    <a:pt x="148275" y="350180"/>
                  </a:lnTo>
                  <a:lnTo>
                    <a:pt x="128009" y="359315"/>
                  </a:lnTo>
                  <a:lnTo>
                    <a:pt x="115290" y="364869"/>
                  </a:lnTo>
                  <a:lnTo>
                    <a:pt x="109171" y="365948"/>
                  </a:lnTo>
                  <a:lnTo>
                    <a:pt x="102821" y="367184"/>
                  </a:lnTo>
                  <a:lnTo>
                    <a:pt x="211923" y="293225"/>
                  </a:lnTo>
                  <a:lnTo>
                    <a:pt x="215385" y="293947"/>
                  </a:lnTo>
                  <a:lnTo>
                    <a:pt x="220994" y="290145"/>
                  </a:lnTo>
                  <a:lnTo>
                    <a:pt x="222312" y="290785"/>
                  </a:lnTo>
                  <a:lnTo>
                    <a:pt x="226703" y="290878"/>
                  </a:lnTo>
                  <a:lnTo>
                    <a:pt x="232273" y="287102"/>
                  </a:lnTo>
                  <a:lnTo>
                    <a:pt x="233578" y="287751"/>
                  </a:lnTo>
                  <a:lnTo>
                    <a:pt x="234171" y="287349"/>
                  </a:lnTo>
                  <a:lnTo>
                    <a:pt x="235993" y="287649"/>
                  </a:lnTo>
                  <a:lnTo>
                    <a:pt x="242388" y="283314"/>
                  </a:lnTo>
                  <a:lnTo>
                    <a:pt x="245060" y="283036"/>
                  </a:lnTo>
                  <a:lnTo>
                    <a:pt x="254608" y="279633"/>
                  </a:lnTo>
                  <a:lnTo>
                    <a:pt x="268179" y="273502"/>
                  </a:lnTo>
                  <a:lnTo>
                    <a:pt x="282602" y="263725"/>
                  </a:lnTo>
                  <a:lnTo>
                    <a:pt x="289173" y="266941"/>
                  </a:lnTo>
                  <a:lnTo>
                    <a:pt x="301087" y="258866"/>
                  </a:lnTo>
                  <a:lnTo>
                    <a:pt x="304043" y="258396"/>
                  </a:lnTo>
                  <a:lnTo>
                    <a:pt x="309181" y="257981"/>
                  </a:lnTo>
                  <a:lnTo>
                    <a:pt x="314432" y="255956"/>
                  </a:lnTo>
                  <a:lnTo>
                    <a:pt x="321033" y="251481"/>
                  </a:lnTo>
                  <a:lnTo>
                    <a:pt x="323448" y="251379"/>
                  </a:lnTo>
                  <a:lnTo>
                    <a:pt x="325914" y="251241"/>
                  </a:lnTo>
                  <a:lnTo>
                    <a:pt x="647722" y="33093"/>
                  </a:lnTo>
                  <a:lnTo>
                    <a:pt x="661520" y="26808"/>
                  </a:lnTo>
                  <a:lnTo>
                    <a:pt x="675957" y="21624"/>
                  </a:lnTo>
                  <a:lnTo>
                    <a:pt x="687057" y="18703"/>
                  </a:lnTo>
                  <a:lnTo>
                    <a:pt x="301084" y="280348"/>
                  </a:lnTo>
                  <a:lnTo>
                    <a:pt x="297980" y="283986"/>
                  </a:lnTo>
                  <a:close/>
                </a:path>
                <a:path w="802639" h="390525">
                  <a:moveTo>
                    <a:pt x="301087" y="258866"/>
                  </a:moveTo>
                  <a:lnTo>
                    <a:pt x="296368" y="262064"/>
                  </a:lnTo>
                  <a:lnTo>
                    <a:pt x="297512" y="259755"/>
                  </a:lnTo>
                  <a:lnTo>
                    <a:pt x="286715" y="253265"/>
                  </a:lnTo>
                  <a:lnTo>
                    <a:pt x="279365" y="258247"/>
                  </a:lnTo>
                  <a:lnTo>
                    <a:pt x="271682" y="261921"/>
                  </a:lnTo>
                  <a:lnTo>
                    <a:pt x="247360" y="272271"/>
                  </a:lnTo>
                  <a:lnTo>
                    <a:pt x="541195" y="73086"/>
                  </a:lnTo>
                  <a:lnTo>
                    <a:pt x="542184" y="70881"/>
                  </a:lnTo>
                  <a:lnTo>
                    <a:pt x="547934" y="66983"/>
                  </a:lnTo>
                  <a:lnTo>
                    <a:pt x="557485" y="63577"/>
                  </a:lnTo>
                  <a:lnTo>
                    <a:pt x="577211" y="57877"/>
                  </a:lnTo>
                  <a:lnTo>
                    <a:pt x="295705" y="248705"/>
                  </a:lnTo>
                  <a:lnTo>
                    <a:pt x="297868" y="251842"/>
                  </a:lnTo>
                  <a:lnTo>
                    <a:pt x="298562" y="255974"/>
                  </a:lnTo>
                  <a:lnTo>
                    <a:pt x="298604" y="257480"/>
                  </a:lnTo>
                  <a:lnTo>
                    <a:pt x="298156" y="259318"/>
                  </a:lnTo>
                  <a:lnTo>
                    <a:pt x="301087" y="258866"/>
                  </a:lnTo>
                  <a:close/>
                </a:path>
                <a:path w="802639" h="390525">
                  <a:moveTo>
                    <a:pt x="232273" y="287102"/>
                  </a:moveTo>
                  <a:lnTo>
                    <a:pt x="226703" y="290878"/>
                  </a:lnTo>
                  <a:lnTo>
                    <a:pt x="227753" y="287097"/>
                  </a:lnTo>
                  <a:lnTo>
                    <a:pt x="229816" y="285699"/>
                  </a:lnTo>
                  <a:lnTo>
                    <a:pt x="232273" y="287102"/>
                  </a:lnTo>
                  <a:close/>
                </a:path>
                <a:path w="802639" h="390525">
                  <a:moveTo>
                    <a:pt x="321033" y="251481"/>
                  </a:moveTo>
                  <a:lnTo>
                    <a:pt x="314432" y="255956"/>
                  </a:lnTo>
                  <a:lnTo>
                    <a:pt x="315447" y="253734"/>
                  </a:lnTo>
                  <a:lnTo>
                    <a:pt x="314702" y="249636"/>
                  </a:lnTo>
                  <a:lnTo>
                    <a:pt x="305913" y="246388"/>
                  </a:lnTo>
                  <a:lnTo>
                    <a:pt x="295705" y="248705"/>
                  </a:lnTo>
                  <a:lnTo>
                    <a:pt x="577211" y="57877"/>
                  </a:lnTo>
                  <a:lnTo>
                    <a:pt x="586761" y="54471"/>
                  </a:lnTo>
                  <a:lnTo>
                    <a:pt x="598127" y="49835"/>
                  </a:lnTo>
                  <a:lnTo>
                    <a:pt x="610263" y="46211"/>
                  </a:lnTo>
                  <a:lnTo>
                    <a:pt x="621600" y="41594"/>
                  </a:lnTo>
                  <a:lnTo>
                    <a:pt x="322592" y="244287"/>
                  </a:lnTo>
                  <a:lnTo>
                    <a:pt x="321861" y="246317"/>
                  </a:lnTo>
                  <a:lnTo>
                    <a:pt x="321336" y="248208"/>
                  </a:lnTo>
                  <a:lnTo>
                    <a:pt x="321033" y="251481"/>
                  </a:lnTo>
                  <a:close/>
                </a:path>
                <a:path w="802639" h="390525">
                  <a:moveTo>
                    <a:pt x="282602" y="263725"/>
                  </a:moveTo>
                  <a:lnTo>
                    <a:pt x="277127" y="267436"/>
                  </a:lnTo>
                  <a:lnTo>
                    <a:pt x="281288" y="263081"/>
                  </a:lnTo>
                  <a:lnTo>
                    <a:pt x="282602" y="263725"/>
                  </a:lnTo>
                  <a:close/>
                </a:path>
                <a:path w="802639" h="390525">
                  <a:moveTo>
                    <a:pt x="647722" y="33093"/>
                  </a:moveTo>
                  <a:lnTo>
                    <a:pt x="328776" y="249301"/>
                  </a:lnTo>
                  <a:lnTo>
                    <a:pt x="328950" y="246115"/>
                  </a:lnTo>
                  <a:lnTo>
                    <a:pt x="328066" y="243645"/>
                  </a:lnTo>
                  <a:lnTo>
                    <a:pt x="324784" y="242801"/>
                  </a:lnTo>
                  <a:lnTo>
                    <a:pt x="621600" y="41594"/>
                  </a:lnTo>
                  <a:lnTo>
                    <a:pt x="633418" y="38186"/>
                  </a:lnTo>
                  <a:lnTo>
                    <a:pt x="647722" y="33093"/>
                  </a:lnTo>
                  <a:close/>
                </a:path>
                <a:path w="802639" h="390525">
                  <a:moveTo>
                    <a:pt x="730806" y="82638"/>
                  </a:moveTo>
                  <a:lnTo>
                    <a:pt x="712465" y="92003"/>
                  </a:lnTo>
                  <a:lnTo>
                    <a:pt x="668089" y="117481"/>
                  </a:lnTo>
                  <a:lnTo>
                    <a:pt x="661806" y="120206"/>
                  </a:lnTo>
                  <a:lnTo>
                    <a:pt x="650667" y="127757"/>
                  </a:lnTo>
                  <a:lnTo>
                    <a:pt x="644384" y="130482"/>
                  </a:lnTo>
                  <a:lnTo>
                    <a:pt x="623175" y="143325"/>
                  </a:lnTo>
                  <a:lnTo>
                    <a:pt x="577221" y="166805"/>
                  </a:lnTo>
                  <a:lnTo>
                    <a:pt x="538538" y="183822"/>
                  </a:lnTo>
                  <a:lnTo>
                    <a:pt x="518705" y="194198"/>
                  </a:lnTo>
                  <a:lnTo>
                    <a:pt x="508100" y="198318"/>
                  </a:lnTo>
                  <a:lnTo>
                    <a:pt x="498681" y="203168"/>
                  </a:lnTo>
                  <a:lnTo>
                    <a:pt x="468351" y="214523"/>
                  </a:lnTo>
                  <a:lnTo>
                    <a:pt x="440901" y="226994"/>
                  </a:lnTo>
                  <a:lnTo>
                    <a:pt x="436862" y="228198"/>
                  </a:lnTo>
                  <a:lnTo>
                    <a:pt x="432977" y="229296"/>
                  </a:lnTo>
                  <a:lnTo>
                    <a:pt x="427633" y="229851"/>
                  </a:lnTo>
                  <a:lnTo>
                    <a:pt x="419159" y="235595"/>
                  </a:lnTo>
                  <a:lnTo>
                    <a:pt x="411539" y="239227"/>
                  </a:lnTo>
                  <a:lnTo>
                    <a:pt x="403322" y="241728"/>
                  </a:lnTo>
                  <a:lnTo>
                    <a:pt x="395798" y="245294"/>
                  </a:lnTo>
                  <a:lnTo>
                    <a:pt x="376564" y="252195"/>
                  </a:lnTo>
                  <a:lnTo>
                    <a:pt x="367661" y="256696"/>
                  </a:lnTo>
                  <a:lnTo>
                    <a:pt x="358062" y="260135"/>
                  </a:lnTo>
                  <a:lnTo>
                    <a:pt x="335997" y="268955"/>
                  </a:lnTo>
                  <a:lnTo>
                    <a:pt x="324278" y="272296"/>
                  </a:lnTo>
                  <a:lnTo>
                    <a:pt x="311035" y="278205"/>
                  </a:lnTo>
                  <a:lnTo>
                    <a:pt x="307624" y="277448"/>
                  </a:lnTo>
                  <a:lnTo>
                    <a:pt x="301084" y="280348"/>
                  </a:lnTo>
                  <a:lnTo>
                    <a:pt x="687057" y="18703"/>
                  </a:lnTo>
                  <a:lnTo>
                    <a:pt x="690757" y="17729"/>
                  </a:lnTo>
                  <a:lnTo>
                    <a:pt x="697545" y="16195"/>
                  </a:lnTo>
                  <a:lnTo>
                    <a:pt x="700630" y="15639"/>
                  </a:lnTo>
                  <a:lnTo>
                    <a:pt x="702288" y="17584"/>
                  </a:lnTo>
                  <a:lnTo>
                    <a:pt x="704090" y="20965"/>
                  </a:lnTo>
                  <a:lnTo>
                    <a:pt x="708336" y="19621"/>
                  </a:lnTo>
                  <a:lnTo>
                    <a:pt x="714299" y="18647"/>
                  </a:lnTo>
                  <a:lnTo>
                    <a:pt x="728069" y="9313"/>
                  </a:lnTo>
                  <a:lnTo>
                    <a:pt x="730226" y="9385"/>
                  </a:lnTo>
                  <a:lnTo>
                    <a:pt x="733130" y="8950"/>
                  </a:lnTo>
                  <a:lnTo>
                    <a:pt x="736241" y="8376"/>
                  </a:lnTo>
                  <a:lnTo>
                    <a:pt x="739248" y="7871"/>
                  </a:lnTo>
                  <a:lnTo>
                    <a:pt x="755670" y="5946"/>
                  </a:lnTo>
                  <a:lnTo>
                    <a:pt x="771472" y="4439"/>
                  </a:lnTo>
                  <a:lnTo>
                    <a:pt x="778021" y="0"/>
                  </a:lnTo>
                  <a:lnTo>
                    <a:pt x="789730" y="4337"/>
                  </a:lnTo>
                  <a:lnTo>
                    <a:pt x="794627" y="5620"/>
                  </a:lnTo>
                  <a:lnTo>
                    <a:pt x="749321" y="36332"/>
                  </a:lnTo>
                  <a:lnTo>
                    <a:pt x="744351" y="42770"/>
                  </a:lnTo>
                  <a:lnTo>
                    <a:pt x="744935" y="43908"/>
                  </a:lnTo>
                  <a:lnTo>
                    <a:pt x="745544" y="45030"/>
                  </a:lnTo>
                  <a:lnTo>
                    <a:pt x="745416" y="45117"/>
                  </a:lnTo>
                  <a:lnTo>
                    <a:pt x="751156" y="42760"/>
                  </a:lnTo>
                  <a:lnTo>
                    <a:pt x="759699" y="40038"/>
                  </a:lnTo>
                  <a:lnTo>
                    <a:pt x="715346" y="70103"/>
                  </a:lnTo>
                  <a:lnTo>
                    <a:pt x="711727" y="74091"/>
                  </a:lnTo>
                  <a:lnTo>
                    <a:pt x="708478" y="76294"/>
                  </a:lnTo>
                  <a:lnTo>
                    <a:pt x="705761" y="79670"/>
                  </a:lnTo>
                  <a:lnTo>
                    <a:pt x="714549" y="82918"/>
                  </a:lnTo>
                  <a:lnTo>
                    <a:pt x="742716" y="63824"/>
                  </a:lnTo>
                  <a:lnTo>
                    <a:pt x="745087" y="65286"/>
                  </a:lnTo>
                  <a:lnTo>
                    <a:pt x="748430" y="64554"/>
                  </a:lnTo>
                  <a:lnTo>
                    <a:pt x="755908" y="59485"/>
                  </a:lnTo>
                  <a:lnTo>
                    <a:pt x="759818" y="58368"/>
                  </a:lnTo>
                  <a:lnTo>
                    <a:pt x="761002" y="60634"/>
                  </a:lnTo>
                  <a:lnTo>
                    <a:pt x="733033" y="79594"/>
                  </a:lnTo>
                  <a:lnTo>
                    <a:pt x="730806" y="82638"/>
                  </a:lnTo>
                  <a:close/>
                </a:path>
                <a:path w="802639" h="390525">
                  <a:moveTo>
                    <a:pt x="728069" y="9313"/>
                  </a:moveTo>
                  <a:lnTo>
                    <a:pt x="714299" y="18647"/>
                  </a:lnTo>
                  <a:lnTo>
                    <a:pt x="714876" y="16722"/>
                  </a:lnTo>
                  <a:lnTo>
                    <a:pt x="716583" y="6359"/>
                  </a:lnTo>
                  <a:lnTo>
                    <a:pt x="723756" y="9168"/>
                  </a:lnTo>
                  <a:lnTo>
                    <a:pt x="728069" y="9313"/>
                  </a:lnTo>
                  <a:close/>
                </a:path>
                <a:path w="802639" h="390525">
                  <a:moveTo>
                    <a:pt x="754492" y="55842"/>
                  </a:moveTo>
                  <a:lnTo>
                    <a:pt x="750788" y="56818"/>
                  </a:lnTo>
                  <a:lnTo>
                    <a:pt x="739093" y="58609"/>
                  </a:lnTo>
                  <a:lnTo>
                    <a:pt x="732810" y="61333"/>
                  </a:lnTo>
                  <a:lnTo>
                    <a:pt x="726115" y="64337"/>
                  </a:lnTo>
                  <a:lnTo>
                    <a:pt x="763970" y="38677"/>
                  </a:lnTo>
                  <a:lnTo>
                    <a:pt x="756754" y="34362"/>
                  </a:lnTo>
                  <a:lnTo>
                    <a:pt x="749321" y="36332"/>
                  </a:lnTo>
                  <a:lnTo>
                    <a:pt x="794627" y="5620"/>
                  </a:lnTo>
                  <a:lnTo>
                    <a:pt x="800160" y="8007"/>
                  </a:lnTo>
                  <a:lnTo>
                    <a:pt x="802375" y="11108"/>
                  </a:lnTo>
                  <a:lnTo>
                    <a:pt x="791648" y="18380"/>
                  </a:lnTo>
                  <a:lnTo>
                    <a:pt x="791242" y="21723"/>
                  </a:lnTo>
                  <a:lnTo>
                    <a:pt x="769994" y="36127"/>
                  </a:lnTo>
                  <a:lnTo>
                    <a:pt x="773276" y="36971"/>
                  </a:lnTo>
                  <a:lnTo>
                    <a:pt x="754787" y="49504"/>
                  </a:lnTo>
                  <a:lnTo>
                    <a:pt x="754492" y="55842"/>
                  </a:lnTo>
                  <a:close/>
                </a:path>
                <a:path w="802639" h="390525">
                  <a:moveTo>
                    <a:pt x="742716" y="63824"/>
                  </a:moveTo>
                  <a:lnTo>
                    <a:pt x="714549" y="82918"/>
                  </a:lnTo>
                  <a:lnTo>
                    <a:pt x="716647" y="79962"/>
                  </a:lnTo>
                  <a:lnTo>
                    <a:pt x="715346" y="70103"/>
                  </a:lnTo>
                  <a:lnTo>
                    <a:pt x="759699" y="40038"/>
                  </a:lnTo>
                  <a:lnTo>
                    <a:pt x="763970" y="38677"/>
                  </a:lnTo>
                  <a:lnTo>
                    <a:pt x="725161" y="64984"/>
                  </a:lnTo>
                  <a:lnTo>
                    <a:pt x="724275" y="67119"/>
                  </a:lnTo>
                  <a:lnTo>
                    <a:pt x="732756" y="65973"/>
                  </a:lnTo>
                  <a:lnTo>
                    <a:pt x="739160" y="61632"/>
                  </a:lnTo>
                  <a:lnTo>
                    <a:pt x="742716" y="63824"/>
                  </a:lnTo>
                  <a:close/>
                </a:path>
                <a:path w="802639" h="390525">
                  <a:moveTo>
                    <a:pt x="799742" y="17496"/>
                  </a:moveTo>
                  <a:lnTo>
                    <a:pt x="791648" y="18380"/>
                  </a:lnTo>
                  <a:lnTo>
                    <a:pt x="802375" y="11108"/>
                  </a:lnTo>
                  <a:lnTo>
                    <a:pt x="802133" y="12806"/>
                  </a:lnTo>
                  <a:lnTo>
                    <a:pt x="802021" y="14417"/>
                  </a:lnTo>
                  <a:lnTo>
                    <a:pt x="799742" y="17496"/>
                  </a:lnTo>
                  <a:close/>
                </a:path>
                <a:path w="802639" h="390525">
                  <a:moveTo>
                    <a:pt x="793629" y="27777"/>
                  </a:moveTo>
                  <a:lnTo>
                    <a:pt x="778199" y="38237"/>
                  </a:lnTo>
                  <a:lnTo>
                    <a:pt x="781328" y="34581"/>
                  </a:lnTo>
                  <a:lnTo>
                    <a:pt x="783342" y="28613"/>
                  </a:lnTo>
                  <a:lnTo>
                    <a:pt x="779062" y="31515"/>
                  </a:lnTo>
                  <a:lnTo>
                    <a:pt x="774610" y="32998"/>
                  </a:lnTo>
                  <a:lnTo>
                    <a:pt x="791242" y="21723"/>
                  </a:lnTo>
                  <a:lnTo>
                    <a:pt x="793629" y="27777"/>
                  </a:lnTo>
                  <a:close/>
                </a:path>
                <a:path w="802639" h="390525">
                  <a:moveTo>
                    <a:pt x="739160" y="61632"/>
                  </a:moveTo>
                  <a:lnTo>
                    <a:pt x="732756" y="65973"/>
                  </a:lnTo>
                  <a:lnTo>
                    <a:pt x="737975" y="60901"/>
                  </a:lnTo>
                  <a:lnTo>
                    <a:pt x="739160" y="61632"/>
                  </a:lnTo>
                  <a:close/>
                </a:path>
                <a:path w="802639" h="390525">
                  <a:moveTo>
                    <a:pt x="780364" y="53646"/>
                  </a:moveTo>
                  <a:lnTo>
                    <a:pt x="766440" y="63085"/>
                  </a:lnTo>
                  <a:lnTo>
                    <a:pt x="767321" y="53282"/>
                  </a:lnTo>
                  <a:lnTo>
                    <a:pt x="761454" y="51122"/>
                  </a:lnTo>
                  <a:lnTo>
                    <a:pt x="754787" y="49504"/>
                  </a:lnTo>
                  <a:lnTo>
                    <a:pt x="773276" y="36971"/>
                  </a:lnTo>
                  <a:lnTo>
                    <a:pt x="778199" y="38237"/>
                  </a:lnTo>
                  <a:lnTo>
                    <a:pt x="793629" y="27777"/>
                  </a:lnTo>
                  <a:lnTo>
                    <a:pt x="794106" y="28988"/>
                  </a:lnTo>
                  <a:lnTo>
                    <a:pt x="778834" y="39340"/>
                  </a:lnTo>
                  <a:lnTo>
                    <a:pt x="775421" y="43188"/>
                  </a:lnTo>
                  <a:lnTo>
                    <a:pt x="772359" y="48332"/>
                  </a:lnTo>
                  <a:lnTo>
                    <a:pt x="773897" y="48824"/>
                  </a:lnTo>
                  <a:lnTo>
                    <a:pt x="774790" y="49753"/>
                  </a:lnTo>
                  <a:lnTo>
                    <a:pt x="775100" y="49543"/>
                  </a:lnTo>
                  <a:lnTo>
                    <a:pt x="779903" y="49356"/>
                  </a:lnTo>
                  <a:lnTo>
                    <a:pt x="781579" y="48220"/>
                  </a:lnTo>
                  <a:lnTo>
                    <a:pt x="780590" y="50425"/>
                  </a:lnTo>
                  <a:lnTo>
                    <a:pt x="780364" y="53646"/>
                  </a:lnTo>
                  <a:close/>
                </a:path>
                <a:path w="802639" h="390525">
                  <a:moveTo>
                    <a:pt x="755908" y="59485"/>
                  </a:moveTo>
                  <a:lnTo>
                    <a:pt x="748430" y="64554"/>
                  </a:lnTo>
                  <a:lnTo>
                    <a:pt x="750736" y="56853"/>
                  </a:lnTo>
                  <a:lnTo>
                    <a:pt x="755908" y="59485"/>
                  </a:lnTo>
                  <a:close/>
                </a:path>
                <a:path w="802639" h="390525">
                  <a:moveTo>
                    <a:pt x="790839" y="37340"/>
                  </a:moveTo>
                  <a:lnTo>
                    <a:pt x="778834" y="39340"/>
                  </a:lnTo>
                  <a:lnTo>
                    <a:pt x="794106" y="28988"/>
                  </a:lnTo>
                  <a:lnTo>
                    <a:pt x="795061" y="31409"/>
                  </a:lnTo>
                  <a:lnTo>
                    <a:pt x="790839" y="37340"/>
                  </a:lnTo>
                  <a:close/>
                </a:path>
                <a:path w="802639" h="390525">
                  <a:moveTo>
                    <a:pt x="755110" y="72300"/>
                  </a:moveTo>
                  <a:lnTo>
                    <a:pt x="750677" y="70702"/>
                  </a:lnTo>
                  <a:lnTo>
                    <a:pt x="744472" y="73374"/>
                  </a:lnTo>
                  <a:lnTo>
                    <a:pt x="739840" y="74979"/>
                  </a:lnTo>
                  <a:lnTo>
                    <a:pt x="761002" y="60634"/>
                  </a:lnTo>
                  <a:lnTo>
                    <a:pt x="761594" y="61767"/>
                  </a:lnTo>
                  <a:lnTo>
                    <a:pt x="758043" y="67243"/>
                  </a:lnTo>
                  <a:lnTo>
                    <a:pt x="755110" y="72300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14907" y="4201157"/>
              <a:ext cx="843890" cy="24394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82082" y="3456710"/>
              <a:ext cx="6762750" cy="3152775"/>
            </a:xfrm>
            <a:custGeom>
              <a:avLst/>
              <a:gdLst/>
              <a:ahLst/>
              <a:cxnLst/>
              <a:rect l="l" t="t" r="r" b="b"/>
              <a:pathLst>
                <a:path w="6762750" h="3152775">
                  <a:moveTo>
                    <a:pt x="460400" y="504215"/>
                  </a:moveTo>
                  <a:lnTo>
                    <a:pt x="459638" y="501980"/>
                  </a:lnTo>
                  <a:lnTo>
                    <a:pt x="459486" y="498881"/>
                  </a:lnTo>
                  <a:lnTo>
                    <a:pt x="456336" y="496735"/>
                  </a:lnTo>
                  <a:lnTo>
                    <a:pt x="453364" y="497624"/>
                  </a:lnTo>
                  <a:lnTo>
                    <a:pt x="451002" y="497636"/>
                  </a:lnTo>
                  <a:lnTo>
                    <a:pt x="450278" y="499783"/>
                  </a:lnTo>
                  <a:lnTo>
                    <a:pt x="452894" y="501700"/>
                  </a:lnTo>
                  <a:lnTo>
                    <a:pt x="458177" y="505498"/>
                  </a:lnTo>
                  <a:lnTo>
                    <a:pt x="460400" y="504215"/>
                  </a:lnTo>
                  <a:close/>
                </a:path>
                <a:path w="6762750" h="3152775">
                  <a:moveTo>
                    <a:pt x="483755" y="516458"/>
                  </a:moveTo>
                  <a:close/>
                </a:path>
                <a:path w="6762750" h="3152775">
                  <a:moveTo>
                    <a:pt x="483768" y="516521"/>
                  </a:moveTo>
                  <a:lnTo>
                    <a:pt x="482815" y="515632"/>
                  </a:lnTo>
                  <a:lnTo>
                    <a:pt x="483577" y="516623"/>
                  </a:lnTo>
                  <a:lnTo>
                    <a:pt x="475411" y="519709"/>
                  </a:lnTo>
                  <a:lnTo>
                    <a:pt x="479386" y="523862"/>
                  </a:lnTo>
                  <a:lnTo>
                    <a:pt x="482193" y="526821"/>
                  </a:lnTo>
                  <a:lnTo>
                    <a:pt x="483730" y="516559"/>
                  </a:lnTo>
                  <a:close/>
                </a:path>
                <a:path w="6762750" h="3152775">
                  <a:moveTo>
                    <a:pt x="705802" y="614565"/>
                  </a:moveTo>
                  <a:lnTo>
                    <a:pt x="703249" y="608634"/>
                  </a:lnTo>
                  <a:lnTo>
                    <a:pt x="701535" y="602119"/>
                  </a:lnTo>
                  <a:lnTo>
                    <a:pt x="697204" y="597382"/>
                  </a:lnTo>
                  <a:lnTo>
                    <a:pt x="685114" y="571830"/>
                  </a:lnTo>
                  <a:lnTo>
                    <a:pt x="683018" y="570179"/>
                  </a:lnTo>
                  <a:lnTo>
                    <a:pt x="679437" y="566458"/>
                  </a:lnTo>
                  <a:lnTo>
                    <a:pt x="677265" y="564870"/>
                  </a:lnTo>
                  <a:lnTo>
                    <a:pt x="675462" y="563029"/>
                  </a:lnTo>
                  <a:lnTo>
                    <a:pt x="661924" y="547662"/>
                  </a:lnTo>
                  <a:lnTo>
                    <a:pt x="654418" y="540473"/>
                  </a:lnTo>
                  <a:lnTo>
                    <a:pt x="645464" y="534263"/>
                  </a:lnTo>
                  <a:lnTo>
                    <a:pt x="642594" y="533146"/>
                  </a:lnTo>
                  <a:lnTo>
                    <a:pt x="638721" y="531164"/>
                  </a:lnTo>
                  <a:lnTo>
                    <a:pt x="635863" y="528497"/>
                  </a:lnTo>
                  <a:lnTo>
                    <a:pt x="629907" y="523328"/>
                  </a:lnTo>
                  <a:lnTo>
                    <a:pt x="616762" y="510755"/>
                  </a:lnTo>
                  <a:lnTo>
                    <a:pt x="610069" y="504558"/>
                  </a:lnTo>
                  <a:lnTo>
                    <a:pt x="605980" y="501180"/>
                  </a:lnTo>
                  <a:lnTo>
                    <a:pt x="600468" y="497255"/>
                  </a:lnTo>
                  <a:lnTo>
                    <a:pt x="591667" y="490943"/>
                  </a:lnTo>
                  <a:lnTo>
                    <a:pt x="587590" y="489102"/>
                  </a:lnTo>
                  <a:lnTo>
                    <a:pt x="582663" y="484771"/>
                  </a:lnTo>
                  <a:lnTo>
                    <a:pt x="581672" y="483908"/>
                  </a:lnTo>
                  <a:lnTo>
                    <a:pt x="579704" y="482180"/>
                  </a:lnTo>
                  <a:lnTo>
                    <a:pt x="576148" y="475386"/>
                  </a:lnTo>
                  <a:lnTo>
                    <a:pt x="570801" y="472871"/>
                  </a:lnTo>
                  <a:lnTo>
                    <a:pt x="565632" y="470242"/>
                  </a:lnTo>
                  <a:lnTo>
                    <a:pt x="564261" y="466559"/>
                  </a:lnTo>
                  <a:lnTo>
                    <a:pt x="560463" y="463003"/>
                  </a:lnTo>
                  <a:lnTo>
                    <a:pt x="554139" y="458089"/>
                  </a:lnTo>
                  <a:lnTo>
                    <a:pt x="546925" y="452234"/>
                  </a:lnTo>
                  <a:lnTo>
                    <a:pt x="539673" y="446405"/>
                  </a:lnTo>
                  <a:lnTo>
                    <a:pt x="532549" y="440499"/>
                  </a:lnTo>
                  <a:lnTo>
                    <a:pt x="528256" y="437273"/>
                  </a:lnTo>
                  <a:lnTo>
                    <a:pt x="522922" y="431673"/>
                  </a:lnTo>
                  <a:lnTo>
                    <a:pt x="519836" y="427634"/>
                  </a:lnTo>
                  <a:lnTo>
                    <a:pt x="515975" y="422579"/>
                  </a:lnTo>
                  <a:lnTo>
                    <a:pt x="514438" y="417487"/>
                  </a:lnTo>
                  <a:lnTo>
                    <a:pt x="508698" y="418299"/>
                  </a:lnTo>
                  <a:lnTo>
                    <a:pt x="507377" y="417677"/>
                  </a:lnTo>
                  <a:lnTo>
                    <a:pt x="506425" y="416775"/>
                  </a:lnTo>
                  <a:lnTo>
                    <a:pt x="505434" y="415925"/>
                  </a:lnTo>
                  <a:lnTo>
                    <a:pt x="497674" y="408901"/>
                  </a:lnTo>
                  <a:lnTo>
                    <a:pt x="496811" y="407949"/>
                  </a:lnTo>
                  <a:lnTo>
                    <a:pt x="490791" y="401294"/>
                  </a:lnTo>
                  <a:lnTo>
                    <a:pt x="483641" y="393877"/>
                  </a:lnTo>
                  <a:lnTo>
                    <a:pt x="475094" y="387388"/>
                  </a:lnTo>
                  <a:lnTo>
                    <a:pt x="474891" y="387527"/>
                  </a:lnTo>
                  <a:lnTo>
                    <a:pt x="474357" y="386346"/>
                  </a:lnTo>
                  <a:lnTo>
                    <a:pt x="470484" y="382841"/>
                  </a:lnTo>
                  <a:lnTo>
                    <a:pt x="466801" y="379196"/>
                  </a:lnTo>
                  <a:lnTo>
                    <a:pt x="463550" y="376796"/>
                  </a:lnTo>
                  <a:lnTo>
                    <a:pt x="458495" y="372554"/>
                  </a:lnTo>
                  <a:lnTo>
                    <a:pt x="451764" y="369455"/>
                  </a:lnTo>
                  <a:lnTo>
                    <a:pt x="448297" y="364121"/>
                  </a:lnTo>
                  <a:lnTo>
                    <a:pt x="441159" y="356692"/>
                  </a:lnTo>
                  <a:lnTo>
                    <a:pt x="433133" y="351396"/>
                  </a:lnTo>
                  <a:lnTo>
                    <a:pt x="426021" y="345478"/>
                  </a:lnTo>
                  <a:lnTo>
                    <a:pt x="424357" y="341998"/>
                  </a:lnTo>
                  <a:lnTo>
                    <a:pt x="421589" y="336207"/>
                  </a:lnTo>
                  <a:lnTo>
                    <a:pt x="420979" y="335089"/>
                  </a:lnTo>
                  <a:lnTo>
                    <a:pt x="420687" y="335280"/>
                  </a:lnTo>
                  <a:lnTo>
                    <a:pt x="417588" y="332778"/>
                  </a:lnTo>
                  <a:lnTo>
                    <a:pt x="400024" y="318604"/>
                  </a:lnTo>
                  <a:lnTo>
                    <a:pt x="390931" y="310959"/>
                  </a:lnTo>
                  <a:lnTo>
                    <a:pt x="389318" y="308978"/>
                  </a:lnTo>
                  <a:lnTo>
                    <a:pt x="382752" y="302691"/>
                  </a:lnTo>
                  <a:lnTo>
                    <a:pt x="378396" y="297980"/>
                  </a:lnTo>
                  <a:lnTo>
                    <a:pt x="368554" y="290842"/>
                  </a:lnTo>
                  <a:lnTo>
                    <a:pt x="360730" y="288467"/>
                  </a:lnTo>
                  <a:lnTo>
                    <a:pt x="356971" y="283349"/>
                  </a:lnTo>
                  <a:lnTo>
                    <a:pt x="352285" y="277317"/>
                  </a:lnTo>
                  <a:lnTo>
                    <a:pt x="347256" y="271526"/>
                  </a:lnTo>
                  <a:lnTo>
                    <a:pt x="342493" y="267068"/>
                  </a:lnTo>
                  <a:lnTo>
                    <a:pt x="337210" y="262978"/>
                  </a:lnTo>
                  <a:lnTo>
                    <a:pt x="331228" y="257835"/>
                  </a:lnTo>
                  <a:lnTo>
                    <a:pt x="326224" y="253555"/>
                  </a:lnTo>
                  <a:lnTo>
                    <a:pt x="316471" y="244830"/>
                  </a:lnTo>
                  <a:lnTo>
                    <a:pt x="312775" y="241198"/>
                  </a:lnTo>
                  <a:lnTo>
                    <a:pt x="309968" y="238493"/>
                  </a:lnTo>
                  <a:lnTo>
                    <a:pt x="307340" y="235673"/>
                  </a:lnTo>
                  <a:lnTo>
                    <a:pt x="301599" y="228815"/>
                  </a:lnTo>
                  <a:lnTo>
                    <a:pt x="295986" y="221894"/>
                  </a:lnTo>
                  <a:lnTo>
                    <a:pt x="290804" y="216204"/>
                  </a:lnTo>
                  <a:lnTo>
                    <a:pt x="264401" y="188061"/>
                  </a:lnTo>
                  <a:lnTo>
                    <a:pt x="261454" y="186994"/>
                  </a:lnTo>
                  <a:lnTo>
                    <a:pt x="259651" y="185153"/>
                  </a:lnTo>
                  <a:lnTo>
                    <a:pt x="256286" y="181292"/>
                  </a:lnTo>
                  <a:lnTo>
                    <a:pt x="254076" y="176657"/>
                  </a:lnTo>
                  <a:lnTo>
                    <a:pt x="250317" y="174599"/>
                  </a:lnTo>
                  <a:lnTo>
                    <a:pt x="243814" y="171335"/>
                  </a:lnTo>
                  <a:lnTo>
                    <a:pt x="240842" y="165684"/>
                  </a:lnTo>
                  <a:lnTo>
                    <a:pt x="237451" y="157238"/>
                  </a:lnTo>
                  <a:lnTo>
                    <a:pt x="235508" y="155486"/>
                  </a:lnTo>
                  <a:lnTo>
                    <a:pt x="229539" y="150329"/>
                  </a:lnTo>
                  <a:lnTo>
                    <a:pt x="224701" y="147472"/>
                  </a:lnTo>
                  <a:lnTo>
                    <a:pt x="221170" y="143725"/>
                  </a:lnTo>
                  <a:lnTo>
                    <a:pt x="216255" y="137845"/>
                  </a:lnTo>
                  <a:lnTo>
                    <a:pt x="208280" y="127914"/>
                  </a:lnTo>
                  <a:lnTo>
                    <a:pt x="203415" y="122008"/>
                  </a:lnTo>
                  <a:lnTo>
                    <a:pt x="198907" y="117386"/>
                  </a:lnTo>
                  <a:lnTo>
                    <a:pt x="193535" y="111823"/>
                  </a:lnTo>
                  <a:lnTo>
                    <a:pt x="188074" y="106324"/>
                  </a:lnTo>
                  <a:lnTo>
                    <a:pt x="178854" y="97231"/>
                  </a:lnTo>
                  <a:lnTo>
                    <a:pt x="174713" y="93891"/>
                  </a:lnTo>
                  <a:lnTo>
                    <a:pt x="167005" y="86855"/>
                  </a:lnTo>
                  <a:lnTo>
                    <a:pt x="154851" y="75133"/>
                  </a:lnTo>
                  <a:lnTo>
                    <a:pt x="149301" y="69697"/>
                  </a:lnTo>
                  <a:lnTo>
                    <a:pt x="143624" y="64338"/>
                  </a:lnTo>
                  <a:lnTo>
                    <a:pt x="138557" y="60109"/>
                  </a:lnTo>
                  <a:lnTo>
                    <a:pt x="128130" y="51828"/>
                  </a:lnTo>
                  <a:lnTo>
                    <a:pt x="123050" y="47599"/>
                  </a:lnTo>
                  <a:lnTo>
                    <a:pt x="116332" y="41414"/>
                  </a:lnTo>
                  <a:lnTo>
                    <a:pt x="109715" y="35166"/>
                  </a:lnTo>
                  <a:lnTo>
                    <a:pt x="103047" y="28943"/>
                  </a:lnTo>
                  <a:lnTo>
                    <a:pt x="96189" y="22847"/>
                  </a:lnTo>
                  <a:lnTo>
                    <a:pt x="91020" y="18681"/>
                  </a:lnTo>
                  <a:lnTo>
                    <a:pt x="83934" y="15824"/>
                  </a:lnTo>
                  <a:lnTo>
                    <a:pt x="80975" y="13220"/>
                  </a:lnTo>
                  <a:lnTo>
                    <a:pt x="79997" y="12357"/>
                  </a:lnTo>
                  <a:lnTo>
                    <a:pt x="73101" y="6286"/>
                  </a:lnTo>
                  <a:lnTo>
                    <a:pt x="63842" y="7950"/>
                  </a:lnTo>
                  <a:lnTo>
                    <a:pt x="59347" y="266"/>
                  </a:lnTo>
                  <a:lnTo>
                    <a:pt x="57467" y="0"/>
                  </a:lnTo>
                  <a:lnTo>
                    <a:pt x="50507" y="1651"/>
                  </a:lnTo>
                  <a:lnTo>
                    <a:pt x="44284" y="2806"/>
                  </a:lnTo>
                  <a:lnTo>
                    <a:pt x="38798" y="4991"/>
                  </a:lnTo>
                  <a:lnTo>
                    <a:pt x="38925" y="6438"/>
                  </a:lnTo>
                  <a:lnTo>
                    <a:pt x="34150" y="5067"/>
                  </a:lnTo>
                  <a:lnTo>
                    <a:pt x="33045" y="10426"/>
                  </a:lnTo>
                  <a:lnTo>
                    <a:pt x="32461" y="16954"/>
                  </a:lnTo>
                  <a:lnTo>
                    <a:pt x="50355" y="21704"/>
                  </a:lnTo>
                  <a:lnTo>
                    <a:pt x="52070" y="23609"/>
                  </a:lnTo>
                  <a:lnTo>
                    <a:pt x="49872" y="32766"/>
                  </a:lnTo>
                  <a:lnTo>
                    <a:pt x="46774" y="31800"/>
                  </a:lnTo>
                  <a:lnTo>
                    <a:pt x="45656" y="31026"/>
                  </a:lnTo>
                  <a:lnTo>
                    <a:pt x="43421" y="29464"/>
                  </a:lnTo>
                  <a:lnTo>
                    <a:pt x="35026" y="30556"/>
                  </a:lnTo>
                  <a:lnTo>
                    <a:pt x="29032" y="31546"/>
                  </a:lnTo>
                  <a:lnTo>
                    <a:pt x="23863" y="33528"/>
                  </a:lnTo>
                  <a:lnTo>
                    <a:pt x="21983" y="33261"/>
                  </a:lnTo>
                  <a:lnTo>
                    <a:pt x="20815" y="35585"/>
                  </a:lnTo>
                  <a:lnTo>
                    <a:pt x="17449" y="40944"/>
                  </a:lnTo>
                  <a:lnTo>
                    <a:pt x="19304" y="48895"/>
                  </a:lnTo>
                  <a:lnTo>
                    <a:pt x="10566" y="48666"/>
                  </a:lnTo>
                  <a:lnTo>
                    <a:pt x="10185" y="48933"/>
                  </a:lnTo>
                  <a:lnTo>
                    <a:pt x="8928" y="51308"/>
                  </a:lnTo>
                  <a:lnTo>
                    <a:pt x="9652" y="52362"/>
                  </a:lnTo>
                  <a:lnTo>
                    <a:pt x="14262" y="58445"/>
                  </a:lnTo>
                  <a:lnTo>
                    <a:pt x="8115" y="59537"/>
                  </a:lnTo>
                  <a:lnTo>
                    <a:pt x="2806" y="61607"/>
                  </a:lnTo>
                  <a:lnTo>
                    <a:pt x="0" y="63512"/>
                  </a:lnTo>
                  <a:lnTo>
                    <a:pt x="685" y="64579"/>
                  </a:lnTo>
                  <a:lnTo>
                    <a:pt x="10541" y="65570"/>
                  </a:lnTo>
                  <a:lnTo>
                    <a:pt x="5651" y="71958"/>
                  </a:lnTo>
                  <a:lnTo>
                    <a:pt x="10909" y="76060"/>
                  </a:lnTo>
                  <a:lnTo>
                    <a:pt x="18389" y="83261"/>
                  </a:lnTo>
                  <a:lnTo>
                    <a:pt x="22453" y="86639"/>
                  </a:lnTo>
                  <a:lnTo>
                    <a:pt x="29146" y="92849"/>
                  </a:lnTo>
                  <a:lnTo>
                    <a:pt x="32639" y="98158"/>
                  </a:lnTo>
                  <a:lnTo>
                    <a:pt x="40551" y="95846"/>
                  </a:lnTo>
                  <a:lnTo>
                    <a:pt x="42037" y="100990"/>
                  </a:lnTo>
                  <a:lnTo>
                    <a:pt x="46939" y="106870"/>
                  </a:lnTo>
                  <a:lnTo>
                    <a:pt x="51308" y="113106"/>
                  </a:lnTo>
                  <a:lnTo>
                    <a:pt x="55638" y="116319"/>
                  </a:lnTo>
                  <a:lnTo>
                    <a:pt x="61976" y="121221"/>
                  </a:lnTo>
                  <a:lnTo>
                    <a:pt x="68186" y="124688"/>
                  </a:lnTo>
                  <a:lnTo>
                    <a:pt x="72555" y="132461"/>
                  </a:lnTo>
                  <a:lnTo>
                    <a:pt x="73139" y="133604"/>
                  </a:lnTo>
                  <a:lnTo>
                    <a:pt x="75552" y="135039"/>
                  </a:lnTo>
                  <a:lnTo>
                    <a:pt x="77266" y="135407"/>
                  </a:lnTo>
                  <a:lnTo>
                    <a:pt x="83375" y="137414"/>
                  </a:lnTo>
                  <a:lnTo>
                    <a:pt x="88036" y="141922"/>
                  </a:lnTo>
                  <a:lnTo>
                    <a:pt x="91732" y="147078"/>
                  </a:lnTo>
                  <a:lnTo>
                    <a:pt x="95631" y="152107"/>
                  </a:lnTo>
                  <a:lnTo>
                    <a:pt x="100888" y="157759"/>
                  </a:lnTo>
                  <a:lnTo>
                    <a:pt x="104559" y="166001"/>
                  </a:lnTo>
                  <a:lnTo>
                    <a:pt x="114363" y="171640"/>
                  </a:lnTo>
                  <a:lnTo>
                    <a:pt x="117195" y="174320"/>
                  </a:lnTo>
                  <a:lnTo>
                    <a:pt x="117119" y="178968"/>
                  </a:lnTo>
                  <a:lnTo>
                    <a:pt x="117157" y="180479"/>
                  </a:lnTo>
                  <a:lnTo>
                    <a:pt x="118706" y="182499"/>
                  </a:lnTo>
                  <a:lnTo>
                    <a:pt x="125666" y="186982"/>
                  </a:lnTo>
                  <a:lnTo>
                    <a:pt x="132422" y="191617"/>
                  </a:lnTo>
                  <a:lnTo>
                    <a:pt x="138379" y="195249"/>
                  </a:lnTo>
                  <a:lnTo>
                    <a:pt x="137502" y="195834"/>
                  </a:lnTo>
                  <a:lnTo>
                    <a:pt x="133985" y="199758"/>
                  </a:lnTo>
                  <a:lnTo>
                    <a:pt x="137502" y="200444"/>
                  </a:lnTo>
                  <a:lnTo>
                    <a:pt x="140182" y="201688"/>
                  </a:lnTo>
                  <a:lnTo>
                    <a:pt x="147015" y="201663"/>
                  </a:lnTo>
                  <a:lnTo>
                    <a:pt x="148145" y="202438"/>
                  </a:lnTo>
                  <a:lnTo>
                    <a:pt x="145796" y="208622"/>
                  </a:lnTo>
                  <a:lnTo>
                    <a:pt x="145808" y="210146"/>
                  </a:lnTo>
                  <a:lnTo>
                    <a:pt x="148894" y="209600"/>
                  </a:lnTo>
                  <a:lnTo>
                    <a:pt x="152222" y="207340"/>
                  </a:lnTo>
                  <a:lnTo>
                    <a:pt x="163537" y="216547"/>
                  </a:lnTo>
                  <a:lnTo>
                    <a:pt x="166776" y="222021"/>
                  </a:lnTo>
                  <a:lnTo>
                    <a:pt x="170281" y="225780"/>
                  </a:lnTo>
                  <a:lnTo>
                    <a:pt x="174155" y="229298"/>
                  </a:lnTo>
                  <a:lnTo>
                    <a:pt x="175488" y="232994"/>
                  </a:lnTo>
                  <a:lnTo>
                    <a:pt x="172808" y="239420"/>
                  </a:lnTo>
                  <a:lnTo>
                    <a:pt x="184137" y="244005"/>
                  </a:lnTo>
                  <a:lnTo>
                    <a:pt x="193598" y="251409"/>
                  </a:lnTo>
                  <a:lnTo>
                    <a:pt x="199351" y="259778"/>
                  </a:lnTo>
                  <a:lnTo>
                    <a:pt x="202425" y="271500"/>
                  </a:lnTo>
                  <a:lnTo>
                    <a:pt x="207200" y="274396"/>
                  </a:lnTo>
                  <a:lnTo>
                    <a:pt x="211302" y="276225"/>
                  </a:lnTo>
                  <a:lnTo>
                    <a:pt x="214528" y="278650"/>
                  </a:lnTo>
                  <a:lnTo>
                    <a:pt x="219811" y="282727"/>
                  </a:lnTo>
                  <a:lnTo>
                    <a:pt x="224358" y="287324"/>
                  </a:lnTo>
                  <a:lnTo>
                    <a:pt x="229489" y="291515"/>
                  </a:lnTo>
                  <a:lnTo>
                    <a:pt x="252844" y="323240"/>
                  </a:lnTo>
                  <a:lnTo>
                    <a:pt x="254584" y="325132"/>
                  </a:lnTo>
                  <a:lnTo>
                    <a:pt x="259143" y="322046"/>
                  </a:lnTo>
                  <a:lnTo>
                    <a:pt x="264121" y="326339"/>
                  </a:lnTo>
                  <a:lnTo>
                    <a:pt x="267627" y="330111"/>
                  </a:lnTo>
                  <a:lnTo>
                    <a:pt x="264210" y="337019"/>
                  </a:lnTo>
                  <a:lnTo>
                    <a:pt x="273672" y="335203"/>
                  </a:lnTo>
                  <a:lnTo>
                    <a:pt x="275602" y="335432"/>
                  </a:lnTo>
                  <a:lnTo>
                    <a:pt x="284314" y="346405"/>
                  </a:lnTo>
                  <a:lnTo>
                    <a:pt x="292900" y="357466"/>
                  </a:lnTo>
                  <a:lnTo>
                    <a:pt x="290474" y="363715"/>
                  </a:lnTo>
                  <a:lnTo>
                    <a:pt x="290944" y="366458"/>
                  </a:lnTo>
                  <a:lnTo>
                    <a:pt x="295744" y="370878"/>
                  </a:lnTo>
                  <a:lnTo>
                    <a:pt x="301815" y="375970"/>
                  </a:lnTo>
                  <a:lnTo>
                    <a:pt x="308533" y="382155"/>
                  </a:lnTo>
                  <a:lnTo>
                    <a:pt x="314566" y="387273"/>
                  </a:lnTo>
                  <a:lnTo>
                    <a:pt x="321424" y="393369"/>
                  </a:lnTo>
                  <a:lnTo>
                    <a:pt x="323443" y="395071"/>
                  </a:lnTo>
                  <a:lnTo>
                    <a:pt x="328625" y="396151"/>
                  </a:lnTo>
                  <a:lnTo>
                    <a:pt x="331317" y="391261"/>
                  </a:lnTo>
                  <a:lnTo>
                    <a:pt x="334949" y="394944"/>
                  </a:lnTo>
                  <a:lnTo>
                    <a:pt x="338493" y="394068"/>
                  </a:lnTo>
                  <a:lnTo>
                    <a:pt x="339890" y="396189"/>
                  </a:lnTo>
                  <a:lnTo>
                    <a:pt x="340842" y="397078"/>
                  </a:lnTo>
                  <a:lnTo>
                    <a:pt x="339674" y="397865"/>
                  </a:lnTo>
                  <a:lnTo>
                    <a:pt x="339001" y="399859"/>
                  </a:lnTo>
                  <a:lnTo>
                    <a:pt x="335203" y="399364"/>
                  </a:lnTo>
                  <a:lnTo>
                    <a:pt x="333324" y="399097"/>
                  </a:lnTo>
                  <a:lnTo>
                    <a:pt x="331063" y="399097"/>
                  </a:lnTo>
                  <a:lnTo>
                    <a:pt x="333908" y="404850"/>
                  </a:lnTo>
                  <a:lnTo>
                    <a:pt x="342531" y="409740"/>
                  </a:lnTo>
                  <a:lnTo>
                    <a:pt x="352653" y="405955"/>
                  </a:lnTo>
                  <a:lnTo>
                    <a:pt x="358762" y="409473"/>
                  </a:lnTo>
                  <a:lnTo>
                    <a:pt x="362673" y="417576"/>
                  </a:lnTo>
                  <a:lnTo>
                    <a:pt x="364553" y="419354"/>
                  </a:lnTo>
                  <a:lnTo>
                    <a:pt x="366064" y="421411"/>
                  </a:lnTo>
                  <a:lnTo>
                    <a:pt x="366407" y="424243"/>
                  </a:lnTo>
                  <a:lnTo>
                    <a:pt x="365379" y="428002"/>
                  </a:lnTo>
                  <a:lnTo>
                    <a:pt x="370484" y="432219"/>
                  </a:lnTo>
                  <a:lnTo>
                    <a:pt x="375920" y="434670"/>
                  </a:lnTo>
                  <a:lnTo>
                    <a:pt x="382104" y="438150"/>
                  </a:lnTo>
                  <a:lnTo>
                    <a:pt x="384416" y="439648"/>
                  </a:lnTo>
                  <a:lnTo>
                    <a:pt x="389369" y="447027"/>
                  </a:lnTo>
                  <a:lnTo>
                    <a:pt x="396494" y="449872"/>
                  </a:lnTo>
                  <a:lnTo>
                    <a:pt x="406933" y="452005"/>
                  </a:lnTo>
                  <a:lnTo>
                    <a:pt x="410311" y="454317"/>
                  </a:lnTo>
                  <a:lnTo>
                    <a:pt x="414121" y="457873"/>
                  </a:lnTo>
                  <a:lnTo>
                    <a:pt x="412178" y="460730"/>
                  </a:lnTo>
                  <a:lnTo>
                    <a:pt x="412432" y="465162"/>
                  </a:lnTo>
                  <a:lnTo>
                    <a:pt x="412648" y="466547"/>
                  </a:lnTo>
                  <a:lnTo>
                    <a:pt x="412978" y="467855"/>
                  </a:lnTo>
                  <a:lnTo>
                    <a:pt x="413639" y="468934"/>
                  </a:lnTo>
                  <a:lnTo>
                    <a:pt x="415721" y="469061"/>
                  </a:lnTo>
                  <a:lnTo>
                    <a:pt x="416293" y="467144"/>
                  </a:lnTo>
                  <a:lnTo>
                    <a:pt x="416509" y="465455"/>
                  </a:lnTo>
                  <a:lnTo>
                    <a:pt x="417195" y="463461"/>
                  </a:lnTo>
                  <a:lnTo>
                    <a:pt x="416864" y="462153"/>
                  </a:lnTo>
                  <a:lnTo>
                    <a:pt x="417322" y="461848"/>
                  </a:lnTo>
                  <a:lnTo>
                    <a:pt x="422097" y="463207"/>
                  </a:lnTo>
                  <a:lnTo>
                    <a:pt x="430898" y="472579"/>
                  </a:lnTo>
                  <a:lnTo>
                    <a:pt x="428371" y="481965"/>
                  </a:lnTo>
                  <a:lnTo>
                    <a:pt x="432803" y="483565"/>
                  </a:lnTo>
                  <a:lnTo>
                    <a:pt x="437045" y="486829"/>
                  </a:lnTo>
                  <a:lnTo>
                    <a:pt x="441502" y="480733"/>
                  </a:lnTo>
                  <a:lnTo>
                    <a:pt x="452424" y="488670"/>
                  </a:lnTo>
                  <a:lnTo>
                    <a:pt x="458508" y="493763"/>
                  </a:lnTo>
                  <a:lnTo>
                    <a:pt x="463715" y="497903"/>
                  </a:lnTo>
                  <a:lnTo>
                    <a:pt x="468706" y="502183"/>
                  </a:lnTo>
                  <a:lnTo>
                    <a:pt x="473544" y="506577"/>
                  </a:lnTo>
                  <a:lnTo>
                    <a:pt x="478320" y="511009"/>
                  </a:lnTo>
                  <a:lnTo>
                    <a:pt x="483831" y="516483"/>
                  </a:lnTo>
                  <a:lnTo>
                    <a:pt x="484733" y="517410"/>
                  </a:lnTo>
                  <a:lnTo>
                    <a:pt x="486041" y="518058"/>
                  </a:lnTo>
                  <a:lnTo>
                    <a:pt x="491045" y="522338"/>
                  </a:lnTo>
                  <a:lnTo>
                    <a:pt x="494842" y="527431"/>
                  </a:lnTo>
                  <a:lnTo>
                    <a:pt x="507352" y="534758"/>
                  </a:lnTo>
                  <a:lnTo>
                    <a:pt x="502920" y="541909"/>
                  </a:lnTo>
                  <a:lnTo>
                    <a:pt x="505523" y="544741"/>
                  </a:lnTo>
                  <a:lnTo>
                    <a:pt x="506844" y="546912"/>
                  </a:lnTo>
                  <a:lnTo>
                    <a:pt x="512445" y="549249"/>
                  </a:lnTo>
                  <a:lnTo>
                    <a:pt x="515289" y="554990"/>
                  </a:lnTo>
                  <a:lnTo>
                    <a:pt x="522097" y="550379"/>
                  </a:lnTo>
                  <a:lnTo>
                    <a:pt x="526923" y="550176"/>
                  </a:lnTo>
                  <a:lnTo>
                    <a:pt x="526681" y="551878"/>
                  </a:lnTo>
                  <a:lnTo>
                    <a:pt x="526288" y="553681"/>
                  </a:lnTo>
                  <a:lnTo>
                    <a:pt x="526719" y="557987"/>
                  </a:lnTo>
                  <a:lnTo>
                    <a:pt x="526529" y="561187"/>
                  </a:lnTo>
                  <a:lnTo>
                    <a:pt x="532295" y="566483"/>
                  </a:lnTo>
                  <a:lnTo>
                    <a:pt x="536930" y="569480"/>
                  </a:lnTo>
                  <a:lnTo>
                    <a:pt x="547154" y="576351"/>
                  </a:lnTo>
                  <a:lnTo>
                    <a:pt x="553072" y="580021"/>
                  </a:lnTo>
                  <a:lnTo>
                    <a:pt x="564299" y="586206"/>
                  </a:lnTo>
                  <a:lnTo>
                    <a:pt x="571080" y="590829"/>
                  </a:lnTo>
                  <a:lnTo>
                    <a:pt x="577405" y="594207"/>
                  </a:lnTo>
                  <a:lnTo>
                    <a:pt x="589876" y="601091"/>
                  </a:lnTo>
                  <a:lnTo>
                    <a:pt x="596265" y="604431"/>
                  </a:lnTo>
                  <a:lnTo>
                    <a:pt x="602945" y="607580"/>
                  </a:lnTo>
                  <a:lnTo>
                    <a:pt x="609917" y="610527"/>
                  </a:lnTo>
                  <a:lnTo>
                    <a:pt x="616483" y="612203"/>
                  </a:lnTo>
                  <a:lnTo>
                    <a:pt x="623176" y="613816"/>
                  </a:lnTo>
                  <a:lnTo>
                    <a:pt x="631190" y="616051"/>
                  </a:lnTo>
                  <a:lnTo>
                    <a:pt x="632828" y="618007"/>
                  </a:lnTo>
                  <a:lnTo>
                    <a:pt x="634809" y="618197"/>
                  </a:lnTo>
                  <a:lnTo>
                    <a:pt x="636295" y="618731"/>
                  </a:lnTo>
                  <a:lnTo>
                    <a:pt x="641832" y="619582"/>
                  </a:lnTo>
                  <a:lnTo>
                    <a:pt x="645871" y="618375"/>
                  </a:lnTo>
                  <a:lnTo>
                    <a:pt x="655218" y="622782"/>
                  </a:lnTo>
                  <a:lnTo>
                    <a:pt x="659231" y="621588"/>
                  </a:lnTo>
                  <a:lnTo>
                    <a:pt x="664400" y="611949"/>
                  </a:lnTo>
                  <a:lnTo>
                    <a:pt x="666000" y="606259"/>
                  </a:lnTo>
                  <a:lnTo>
                    <a:pt x="674090" y="606920"/>
                  </a:lnTo>
                  <a:lnTo>
                    <a:pt x="675182" y="604647"/>
                  </a:lnTo>
                  <a:lnTo>
                    <a:pt x="676376" y="602297"/>
                  </a:lnTo>
                  <a:lnTo>
                    <a:pt x="678522" y="603910"/>
                  </a:lnTo>
                  <a:lnTo>
                    <a:pt x="681253" y="606666"/>
                  </a:lnTo>
                  <a:lnTo>
                    <a:pt x="684580" y="609015"/>
                  </a:lnTo>
                  <a:lnTo>
                    <a:pt x="686943" y="612013"/>
                  </a:lnTo>
                  <a:lnTo>
                    <a:pt x="692645" y="611212"/>
                  </a:lnTo>
                  <a:lnTo>
                    <a:pt x="695388" y="612419"/>
                  </a:lnTo>
                  <a:lnTo>
                    <a:pt x="699008" y="617639"/>
                  </a:lnTo>
                  <a:lnTo>
                    <a:pt x="701967" y="617169"/>
                  </a:lnTo>
                  <a:lnTo>
                    <a:pt x="704583" y="616927"/>
                  </a:lnTo>
                  <a:lnTo>
                    <a:pt x="705802" y="614565"/>
                  </a:lnTo>
                  <a:close/>
                </a:path>
                <a:path w="6762750" h="3152775">
                  <a:moveTo>
                    <a:pt x="6762496" y="2857652"/>
                  </a:moveTo>
                  <a:lnTo>
                    <a:pt x="6760667" y="2852801"/>
                  </a:lnTo>
                  <a:lnTo>
                    <a:pt x="6752984" y="2851607"/>
                  </a:lnTo>
                  <a:lnTo>
                    <a:pt x="6745846" y="2850083"/>
                  </a:lnTo>
                  <a:lnTo>
                    <a:pt x="6739166" y="2849765"/>
                  </a:lnTo>
                  <a:lnTo>
                    <a:pt x="6725082" y="2849575"/>
                  </a:lnTo>
                  <a:lnTo>
                    <a:pt x="6724053" y="2850223"/>
                  </a:lnTo>
                  <a:lnTo>
                    <a:pt x="6716522" y="2851924"/>
                  </a:lnTo>
                  <a:lnTo>
                    <a:pt x="6708965" y="2850654"/>
                  </a:lnTo>
                  <a:lnTo>
                    <a:pt x="6703555" y="2848051"/>
                  </a:lnTo>
                  <a:lnTo>
                    <a:pt x="6704584" y="2844419"/>
                  </a:lnTo>
                  <a:lnTo>
                    <a:pt x="6705092" y="2841104"/>
                  </a:lnTo>
                  <a:lnTo>
                    <a:pt x="6706451" y="2835757"/>
                  </a:lnTo>
                  <a:lnTo>
                    <a:pt x="6707289" y="2833738"/>
                  </a:lnTo>
                  <a:lnTo>
                    <a:pt x="6708749" y="2823845"/>
                  </a:lnTo>
                  <a:lnTo>
                    <a:pt x="6707162" y="2821838"/>
                  </a:lnTo>
                  <a:lnTo>
                    <a:pt x="6695478" y="2824645"/>
                  </a:lnTo>
                  <a:lnTo>
                    <a:pt x="6693903" y="2821140"/>
                  </a:lnTo>
                  <a:lnTo>
                    <a:pt x="6693255" y="2817050"/>
                  </a:lnTo>
                  <a:lnTo>
                    <a:pt x="6698615" y="2813697"/>
                  </a:lnTo>
                  <a:lnTo>
                    <a:pt x="6704444" y="2811551"/>
                  </a:lnTo>
                  <a:lnTo>
                    <a:pt x="6711302" y="2808770"/>
                  </a:lnTo>
                  <a:lnTo>
                    <a:pt x="6712572" y="2807982"/>
                  </a:lnTo>
                  <a:lnTo>
                    <a:pt x="6715188" y="2803347"/>
                  </a:lnTo>
                  <a:lnTo>
                    <a:pt x="6716801" y="2799346"/>
                  </a:lnTo>
                  <a:lnTo>
                    <a:pt x="6720192" y="2792730"/>
                  </a:lnTo>
                  <a:lnTo>
                    <a:pt x="6721132" y="2790647"/>
                  </a:lnTo>
                  <a:lnTo>
                    <a:pt x="6712763" y="2789885"/>
                  </a:lnTo>
                  <a:lnTo>
                    <a:pt x="6708013" y="2789859"/>
                  </a:lnTo>
                  <a:lnTo>
                    <a:pt x="6697421" y="2793492"/>
                  </a:lnTo>
                  <a:lnTo>
                    <a:pt x="6691935" y="2798407"/>
                  </a:lnTo>
                  <a:lnTo>
                    <a:pt x="6691592" y="2798546"/>
                  </a:lnTo>
                  <a:lnTo>
                    <a:pt x="6691592" y="2821089"/>
                  </a:lnTo>
                  <a:lnTo>
                    <a:pt x="6683984" y="2825839"/>
                  </a:lnTo>
                  <a:lnTo>
                    <a:pt x="6679031" y="2827439"/>
                  </a:lnTo>
                  <a:lnTo>
                    <a:pt x="6677342" y="2825496"/>
                  </a:lnTo>
                  <a:lnTo>
                    <a:pt x="6676136" y="2824746"/>
                  </a:lnTo>
                  <a:lnTo>
                    <a:pt x="6676961" y="2821241"/>
                  </a:lnTo>
                  <a:lnTo>
                    <a:pt x="6681254" y="2820060"/>
                  </a:lnTo>
                  <a:lnTo>
                    <a:pt x="6687413" y="2816212"/>
                  </a:lnTo>
                  <a:lnTo>
                    <a:pt x="6689915" y="2819133"/>
                  </a:lnTo>
                  <a:lnTo>
                    <a:pt x="6691592" y="2821089"/>
                  </a:lnTo>
                  <a:lnTo>
                    <a:pt x="6691592" y="2798546"/>
                  </a:lnTo>
                  <a:lnTo>
                    <a:pt x="6685585" y="2800883"/>
                  </a:lnTo>
                  <a:lnTo>
                    <a:pt x="6679120" y="2801924"/>
                  </a:lnTo>
                  <a:lnTo>
                    <a:pt x="6667500" y="2806192"/>
                  </a:lnTo>
                  <a:lnTo>
                    <a:pt x="6662560" y="2810776"/>
                  </a:lnTo>
                  <a:lnTo>
                    <a:pt x="6662369" y="2810891"/>
                  </a:lnTo>
                  <a:lnTo>
                    <a:pt x="6655981" y="2811894"/>
                  </a:lnTo>
                  <a:lnTo>
                    <a:pt x="6649821" y="2812745"/>
                  </a:lnTo>
                  <a:lnTo>
                    <a:pt x="6636906" y="2817812"/>
                  </a:lnTo>
                  <a:lnTo>
                    <a:pt x="6628765" y="2821127"/>
                  </a:lnTo>
                  <a:lnTo>
                    <a:pt x="6628765" y="2951696"/>
                  </a:lnTo>
                  <a:lnTo>
                    <a:pt x="6627050" y="2954261"/>
                  </a:lnTo>
                  <a:lnTo>
                    <a:pt x="6625336" y="2956839"/>
                  </a:lnTo>
                  <a:lnTo>
                    <a:pt x="6623278" y="2955125"/>
                  </a:lnTo>
                  <a:lnTo>
                    <a:pt x="6621183" y="2953435"/>
                  </a:lnTo>
                  <a:lnTo>
                    <a:pt x="6619126" y="2951734"/>
                  </a:lnTo>
                  <a:lnTo>
                    <a:pt x="6621221" y="2947428"/>
                  </a:lnTo>
                  <a:lnTo>
                    <a:pt x="6623723" y="2948851"/>
                  </a:lnTo>
                  <a:lnTo>
                    <a:pt x="6626263" y="2950273"/>
                  </a:lnTo>
                  <a:lnTo>
                    <a:pt x="6628765" y="2951696"/>
                  </a:lnTo>
                  <a:lnTo>
                    <a:pt x="6628765" y="2821127"/>
                  </a:lnTo>
                  <a:lnTo>
                    <a:pt x="6616319" y="2826194"/>
                  </a:lnTo>
                  <a:lnTo>
                    <a:pt x="6610439" y="2828366"/>
                  </a:lnTo>
                  <a:lnTo>
                    <a:pt x="6600965" y="2832785"/>
                  </a:lnTo>
                  <a:lnTo>
                    <a:pt x="6597294" y="2835084"/>
                  </a:lnTo>
                  <a:lnTo>
                    <a:pt x="6590474" y="2837853"/>
                  </a:lnTo>
                  <a:lnTo>
                    <a:pt x="6589738" y="2837967"/>
                  </a:lnTo>
                  <a:lnTo>
                    <a:pt x="6589738" y="2902699"/>
                  </a:lnTo>
                  <a:lnTo>
                    <a:pt x="6578409" y="2906788"/>
                  </a:lnTo>
                  <a:lnTo>
                    <a:pt x="6579844" y="2896908"/>
                  </a:lnTo>
                  <a:lnTo>
                    <a:pt x="6584366" y="2898571"/>
                  </a:lnTo>
                  <a:lnTo>
                    <a:pt x="6588950" y="2900197"/>
                  </a:lnTo>
                  <a:lnTo>
                    <a:pt x="6589738" y="2902699"/>
                  </a:lnTo>
                  <a:lnTo>
                    <a:pt x="6589738" y="2837967"/>
                  </a:lnTo>
                  <a:lnTo>
                    <a:pt x="6587363" y="2838297"/>
                  </a:lnTo>
                  <a:lnTo>
                    <a:pt x="6584124" y="2838818"/>
                  </a:lnTo>
                  <a:lnTo>
                    <a:pt x="6572199" y="2844774"/>
                  </a:lnTo>
                  <a:lnTo>
                    <a:pt x="6557746" y="2851175"/>
                  </a:lnTo>
                  <a:lnTo>
                    <a:pt x="6557746" y="2882252"/>
                  </a:lnTo>
                  <a:lnTo>
                    <a:pt x="6556819" y="2884347"/>
                  </a:lnTo>
                  <a:lnTo>
                    <a:pt x="6556553" y="2884513"/>
                  </a:lnTo>
                  <a:lnTo>
                    <a:pt x="6552984" y="2883738"/>
                  </a:lnTo>
                  <a:lnTo>
                    <a:pt x="6546012" y="2882100"/>
                  </a:lnTo>
                  <a:lnTo>
                    <a:pt x="6546012" y="2885097"/>
                  </a:lnTo>
                  <a:lnTo>
                    <a:pt x="6540805" y="2888348"/>
                  </a:lnTo>
                  <a:lnTo>
                    <a:pt x="6540347" y="2888856"/>
                  </a:lnTo>
                  <a:lnTo>
                    <a:pt x="6540347" y="2918599"/>
                  </a:lnTo>
                  <a:lnTo>
                    <a:pt x="6536652" y="2923895"/>
                  </a:lnTo>
                  <a:lnTo>
                    <a:pt x="6534810" y="2926550"/>
                  </a:lnTo>
                  <a:lnTo>
                    <a:pt x="6531457" y="2928645"/>
                  </a:lnTo>
                  <a:lnTo>
                    <a:pt x="6525031" y="2923667"/>
                  </a:lnTo>
                  <a:lnTo>
                    <a:pt x="6530137" y="2921978"/>
                  </a:lnTo>
                  <a:lnTo>
                    <a:pt x="6540347" y="2918599"/>
                  </a:lnTo>
                  <a:lnTo>
                    <a:pt x="6540347" y="2888856"/>
                  </a:lnTo>
                  <a:lnTo>
                    <a:pt x="6537592" y="2891853"/>
                  </a:lnTo>
                  <a:lnTo>
                    <a:pt x="6531559" y="2894126"/>
                  </a:lnTo>
                  <a:lnTo>
                    <a:pt x="6527698" y="2893542"/>
                  </a:lnTo>
                  <a:lnTo>
                    <a:pt x="6526276" y="2891447"/>
                  </a:lnTo>
                  <a:lnTo>
                    <a:pt x="6526708" y="2888183"/>
                  </a:lnTo>
                  <a:lnTo>
                    <a:pt x="6526339" y="2885414"/>
                  </a:lnTo>
                  <a:lnTo>
                    <a:pt x="6528143" y="2885783"/>
                  </a:lnTo>
                  <a:lnTo>
                    <a:pt x="6528752" y="2885402"/>
                  </a:lnTo>
                  <a:lnTo>
                    <a:pt x="6530035" y="2886100"/>
                  </a:lnTo>
                  <a:lnTo>
                    <a:pt x="6532435" y="2887599"/>
                  </a:lnTo>
                  <a:lnTo>
                    <a:pt x="6534544" y="2886278"/>
                  </a:lnTo>
                  <a:lnTo>
                    <a:pt x="6535737" y="2882531"/>
                  </a:lnTo>
                  <a:lnTo>
                    <a:pt x="6540119" y="2882785"/>
                  </a:lnTo>
                  <a:lnTo>
                    <a:pt x="6541414" y="2883484"/>
                  </a:lnTo>
                  <a:lnTo>
                    <a:pt x="6542710" y="2884170"/>
                  </a:lnTo>
                  <a:lnTo>
                    <a:pt x="6546012" y="2885097"/>
                  </a:lnTo>
                  <a:lnTo>
                    <a:pt x="6546012" y="2882100"/>
                  </a:lnTo>
                  <a:lnTo>
                    <a:pt x="6547167" y="2879890"/>
                  </a:lnTo>
                  <a:lnTo>
                    <a:pt x="6550596" y="2880741"/>
                  </a:lnTo>
                  <a:lnTo>
                    <a:pt x="6557746" y="2882252"/>
                  </a:lnTo>
                  <a:lnTo>
                    <a:pt x="6557746" y="2851175"/>
                  </a:lnTo>
                  <a:lnTo>
                    <a:pt x="6547663" y="2855620"/>
                  </a:lnTo>
                  <a:lnTo>
                    <a:pt x="6535750" y="2861564"/>
                  </a:lnTo>
                  <a:lnTo>
                    <a:pt x="6525171" y="2865691"/>
                  </a:lnTo>
                  <a:lnTo>
                    <a:pt x="6525171" y="2899613"/>
                  </a:lnTo>
                  <a:lnTo>
                    <a:pt x="6516154" y="2899753"/>
                  </a:lnTo>
                  <a:lnTo>
                    <a:pt x="6516154" y="2932214"/>
                  </a:lnTo>
                  <a:lnTo>
                    <a:pt x="6511544" y="2936583"/>
                  </a:lnTo>
                  <a:lnTo>
                    <a:pt x="6507378" y="2936202"/>
                  </a:lnTo>
                  <a:lnTo>
                    <a:pt x="6502654" y="2930169"/>
                  </a:lnTo>
                  <a:lnTo>
                    <a:pt x="6512293" y="2931630"/>
                  </a:lnTo>
                  <a:lnTo>
                    <a:pt x="6516154" y="2932214"/>
                  </a:lnTo>
                  <a:lnTo>
                    <a:pt x="6516154" y="2899753"/>
                  </a:lnTo>
                  <a:lnTo>
                    <a:pt x="6515379" y="2899753"/>
                  </a:lnTo>
                  <a:lnTo>
                    <a:pt x="6514401" y="2900362"/>
                  </a:lnTo>
                  <a:lnTo>
                    <a:pt x="6489713" y="2909798"/>
                  </a:lnTo>
                  <a:lnTo>
                    <a:pt x="6487109" y="2910929"/>
                  </a:lnTo>
                  <a:lnTo>
                    <a:pt x="6487109" y="2942869"/>
                  </a:lnTo>
                  <a:lnTo>
                    <a:pt x="6484658" y="2944406"/>
                  </a:lnTo>
                  <a:lnTo>
                    <a:pt x="6480924" y="2945244"/>
                  </a:lnTo>
                  <a:lnTo>
                    <a:pt x="6478156" y="2945473"/>
                  </a:lnTo>
                  <a:lnTo>
                    <a:pt x="6474307" y="2944888"/>
                  </a:lnTo>
                  <a:lnTo>
                    <a:pt x="6475603" y="2941078"/>
                  </a:lnTo>
                  <a:lnTo>
                    <a:pt x="6482486" y="2938284"/>
                  </a:lnTo>
                  <a:lnTo>
                    <a:pt x="6485953" y="2940596"/>
                  </a:lnTo>
                  <a:lnTo>
                    <a:pt x="6487109" y="2942869"/>
                  </a:lnTo>
                  <a:lnTo>
                    <a:pt x="6487109" y="2910929"/>
                  </a:lnTo>
                  <a:lnTo>
                    <a:pt x="6481902" y="2913189"/>
                  </a:lnTo>
                  <a:lnTo>
                    <a:pt x="6474371" y="2917888"/>
                  </a:lnTo>
                  <a:lnTo>
                    <a:pt x="6465214" y="2911919"/>
                  </a:lnTo>
                  <a:lnTo>
                    <a:pt x="6465214" y="2922117"/>
                  </a:lnTo>
                  <a:lnTo>
                    <a:pt x="6454927" y="2924048"/>
                  </a:lnTo>
                  <a:lnTo>
                    <a:pt x="6446266" y="2920479"/>
                  </a:lnTo>
                  <a:lnTo>
                    <a:pt x="6445669" y="2916351"/>
                  </a:lnTo>
                  <a:lnTo>
                    <a:pt x="6446774" y="2914167"/>
                  </a:lnTo>
                  <a:lnTo>
                    <a:pt x="6452095" y="2912338"/>
                  </a:lnTo>
                  <a:lnTo>
                    <a:pt x="6457239" y="2912122"/>
                  </a:lnTo>
                  <a:lnTo>
                    <a:pt x="6460210" y="2911754"/>
                  </a:lnTo>
                  <a:lnTo>
                    <a:pt x="6463157" y="2911411"/>
                  </a:lnTo>
                  <a:lnTo>
                    <a:pt x="6462649" y="2913240"/>
                  </a:lnTo>
                  <a:lnTo>
                    <a:pt x="6462636" y="2914739"/>
                  </a:lnTo>
                  <a:lnTo>
                    <a:pt x="6463170" y="2918891"/>
                  </a:lnTo>
                  <a:lnTo>
                    <a:pt x="6465214" y="2922117"/>
                  </a:lnTo>
                  <a:lnTo>
                    <a:pt x="6465214" y="2911919"/>
                  </a:lnTo>
                  <a:lnTo>
                    <a:pt x="6463817" y="2911005"/>
                  </a:lnTo>
                  <a:lnTo>
                    <a:pt x="6465036" y="2908744"/>
                  </a:lnTo>
                  <a:lnTo>
                    <a:pt x="6472415" y="2904134"/>
                  </a:lnTo>
                  <a:lnTo>
                    <a:pt x="6478867" y="2907588"/>
                  </a:lnTo>
                  <a:lnTo>
                    <a:pt x="6480162" y="2908287"/>
                  </a:lnTo>
                  <a:lnTo>
                    <a:pt x="6484480" y="2904083"/>
                  </a:lnTo>
                  <a:lnTo>
                    <a:pt x="6493650" y="2898356"/>
                  </a:lnTo>
                  <a:lnTo>
                    <a:pt x="6507429" y="2892729"/>
                  </a:lnTo>
                  <a:lnTo>
                    <a:pt x="6517106" y="2889694"/>
                  </a:lnTo>
                  <a:lnTo>
                    <a:pt x="6519786" y="2889516"/>
                  </a:lnTo>
                  <a:lnTo>
                    <a:pt x="6522085" y="2888081"/>
                  </a:lnTo>
                  <a:lnTo>
                    <a:pt x="6524663" y="2898444"/>
                  </a:lnTo>
                  <a:lnTo>
                    <a:pt x="6525171" y="2899613"/>
                  </a:lnTo>
                  <a:lnTo>
                    <a:pt x="6525171" y="2865691"/>
                  </a:lnTo>
                  <a:lnTo>
                    <a:pt x="6510312" y="2871470"/>
                  </a:lnTo>
                  <a:lnTo>
                    <a:pt x="6488455" y="2880639"/>
                  </a:lnTo>
                  <a:lnTo>
                    <a:pt x="6481508" y="2881985"/>
                  </a:lnTo>
                  <a:lnTo>
                    <a:pt x="6474790" y="2883179"/>
                  </a:lnTo>
                  <a:lnTo>
                    <a:pt x="6464249" y="2886773"/>
                  </a:lnTo>
                  <a:lnTo>
                    <a:pt x="6461011" y="2890291"/>
                  </a:lnTo>
                  <a:lnTo>
                    <a:pt x="6454368" y="2892945"/>
                  </a:lnTo>
                  <a:lnTo>
                    <a:pt x="6450990" y="2892056"/>
                  </a:lnTo>
                  <a:lnTo>
                    <a:pt x="6440005" y="2896489"/>
                  </a:lnTo>
                  <a:lnTo>
                    <a:pt x="6440005" y="2918396"/>
                  </a:lnTo>
                  <a:lnTo>
                    <a:pt x="6439586" y="2921660"/>
                  </a:lnTo>
                  <a:lnTo>
                    <a:pt x="6438989" y="2923527"/>
                  </a:lnTo>
                  <a:lnTo>
                    <a:pt x="6438176" y="2925521"/>
                  </a:lnTo>
                  <a:lnTo>
                    <a:pt x="6435915" y="2926931"/>
                  </a:lnTo>
                  <a:lnTo>
                    <a:pt x="6432690" y="2925965"/>
                  </a:lnTo>
                  <a:lnTo>
                    <a:pt x="6431902" y="2923463"/>
                  </a:lnTo>
                  <a:lnTo>
                    <a:pt x="6432194" y="2920288"/>
                  </a:lnTo>
                  <a:lnTo>
                    <a:pt x="6435115" y="2918460"/>
                  </a:lnTo>
                  <a:lnTo>
                    <a:pt x="6437592" y="2918409"/>
                  </a:lnTo>
                  <a:lnTo>
                    <a:pt x="6440005" y="2918396"/>
                  </a:lnTo>
                  <a:lnTo>
                    <a:pt x="6440005" y="2896489"/>
                  </a:lnTo>
                  <a:lnTo>
                    <a:pt x="6437541" y="2897479"/>
                  </a:lnTo>
                  <a:lnTo>
                    <a:pt x="6425705" y="2900375"/>
                  </a:lnTo>
                  <a:lnTo>
                    <a:pt x="6403327" y="2908376"/>
                  </a:lnTo>
                  <a:lnTo>
                    <a:pt x="6393612" y="2911449"/>
                  </a:lnTo>
                  <a:lnTo>
                    <a:pt x="6384544" y="2915615"/>
                  </a:lnTo>
                  <a:lnTo>
                    <a:pt x="6365062" y="2921800"/>
                  </a:lnTo>
                  <a:lnTo>
                    <a:pt x="6357417" y="2925076"/>
                  </a:lnTo>
                  <a:lnTo>
                    <a:pt x="6349111" y="2927273"/>
                  </a:lnTo>
                  <a:lnTo>
                    <a:pt x="6341364" y="2930614"/>
                  </a:lnTo>
                  <a:lnTo>
                    <a:pt x="6332677" y="2936049"/>
                  </a:lnTo>
                  <a:lnTo>
                    <a:pt x="6327318" y="2936405"/>
                  </a:lnTo>
                  <a:lnTo>
                    <a:pt x="6323393" y="2937357"/>
                  </a:lnTo>
                  <a:lnTo>
                    <a:pt x="6319317" y="2938411"/>
                  </a:lnTo>
                  <a:lnTo>
                    <a:pt x="6291415" y="2949841"/>
                  </a:lnTo>
                  <a:lnTo>
                    <a:pt x="6260681" y="2960065"/>
                  </a:lnTo>
                  <a:lnTo>
                    <a:pt x="6251092" y="2964561"/>
                  </a:lnTo>
                  <a:lnTo>
                    <a:pt x="6240335" y="2968282"/>
                  </a:lnTo>
                  <a:lnTo>
                    <a:pt x="6220130" y="2977921"/>
                  </a:lnTo>
                  <a:lnTo>
                    <a:pt x="6180848" y="2993479"/>
                  </a:lnTo>
                  <a:lnTo>
                    <a:pt x="6134049" y="3015234"/>
                  </a:lnTo>
                  <a:lnTo>
                    <a:pt x="6112383" y="3027286"/>
                  </a:lnTo>
                  <a:lnTo>
                    <a:pt x="6105995" y="3029775"/>
                  </a:lnTo>
                  <a:lnTo>
                    <a:pt x="6094590" y="3036900"/>
                  </a:lnTo>
                  <a:lnTo>
                    <a:pt x="6088202" y="3039389"/>
                  </a:lnTo>
                  <a:lnTo>
                    <a:pt x="6049149" y="3059925"/>
                  </a:lnTo>
                  <a:lnTo>
                    <a:pt x="6049149" y="3075775"/>
                  </a:lnTo>
                  <a:lnTo>
                    <a:pt x="6046317" y="3079051"/>
                  </a:lnTo>
                  <a:lnTo>
                    <a:pt x="6042990" y="3081134"/>
                  </a:lnTo>
                  <a:lnTo>
                    <a:pt x="6039218" y="3084982"/>
                  </a:lnTo>
                  <a:lnTo>
                    <a:pt x="6038291" y="3075076"/>
                  </a:lnTo>
                  <a:lnTo>
                    <a:pt x="6040488" y="3072206"/>
                  </a:lnTo>
                  <a:lnTo>
                    <a:pt x="6049149" y="3075775"/>
                  </a:lnTo>
                  <a:lnTo>
                    <a:pt x="6049149" y="3059925"/>
                  </a:lnTo>
                  <a:lnTo>
                    <a:pt x="6042914" y="3063202"/>
                  </a:lnTo>
                  <a:lnTo>
                    <a:pt x="6024232" y="3071876"/>
                  </a:lnTo>
                  <a:lnTo>
                    <a:pt x="6021895" y="3074835"/>
                  </a:lnTo>
                  <a:lnTo>
                    <a:pt x="6014923" y="3079191"/>
                  </a:lnTo>
                  <a:lnTo>
                    <a:pt x="6010237" y="3080626"/>
                  </a:lnTo>
                  <a:lnTo>
                    <a:pt x="6003937" y="3083064"/>
                  </a:lnTo>
                  <a:lnTo>
                    <a:pt x="5999569" y="3081299"/>
                  </a:lnTo>
                  <a:lnTo>
                    <a:pt x="5996444" y="3086252"/>
                  </a:lnTo>
                  <a:lnTo>
                    <a:pt x="5992698" y="3091586"/>
                  </a:lnTo>
                  <a:lnTo>
                    <a:pt x="5993244" y="3092742"/>
                  </a:lnTo>
                  <a:lnTo>
                    <a:pt x="5994336" y="3095053"/>
                  </a:lnTo>
                  <a:lnTo>
                    <a:pt x="5998286" y="3094075"/>
                  </a:lnTo>
                  <a:lnTo>
                    <a:pt x="6003366" y="3096907"/>
                  </a:lnTo>
                  <a:lnTo>
                    <a:pt x="6005957" y="3089287"/>
                  </a:lnTo>
                  <a:lnTo>
                    <a:pt x="6009322" y="3088690"/>
                  </a:lnTo>
                  <a:lnTo>
                    <a:pt x="6011634" y="3090240"/>
                  </a:lnTo>
                  <a:lnTo>
                    <a:pt x="6015101" y="3092564"/>
                  </a:lnTo>
                  <a:lnTo>
                    <a:pt x="6016269" y="3093339"/>
                  </a:lnTo>
                  <a:lnTo>
                    <a:pt x="6021667" y="3088462"/>
                  </a:lnTo>
                  <a:lnTo>
                    <a:pt x="6030188" y="3087624"/>
                  </a:lnTo>
                  <a:lnTo>
                    <a:pt x="6029223" y="3089732"/>
                  </a:lnTo>
                  <a:lnTo>
                    <a:pt x="6028245" y="3090341"/>
                  </a:lnTo>
                  <a:lnTo>
                    <a:pt x="6021438" y="3093097"/>
                  </a:lnTo>
                  <a:lnTo>
                    <a:pt x="6015063" y="3095587"/>
                  </a:lnTo>
                  <a:lnTo>
                    <a:pt x="6009221" y="3096260"/>
                  </a:lnTo>
                  <a:lnTo>
                    <a:pt x="6009221" y="3111220"/>
                  </a:lnTo>
                  <a:lnTo>
                    <a:pt x="6004014" y="3117469"/>
                  </a:lnTo>
                  <a:lnTo>
                    <a:pt x="5996508" y="3119158"/>
                  </a:lnTo>
                  <a:lnTo>
                    <a:pt x="5989459" y="3114573"/>
                  </a:lnTo>
                  <a:lnTo>
                    <a:pt x="5993777" y="3113379"/>
                  </a:lnTo>
                  <a:lnTo>
                    <a:pt x="6002413" y="3110966"/>
                  </a:lnTo>
                  <a:lnTo>
                    <a:pt x="6008243" y="3108833"/>
                  </a:lnTo>
                  <a:lnTo>
                    <a:pt x="6008103" y="3108909"/>
                  </a:lnTo>
                  <a:lnTo>
                    <a:pt x="6008675" y="3110052"/>
                  </a:lnTo>
                  <a:lnTo>
                    <a:pt x="6009221" y="3111220"/>
                  </a:lnTo>
                  <a:lnTo>
                    <a:pt x="6009221" y="3096260"/>
                  </a:lnTo>
                  <a:lnTo>
                    <a:pt x="6003302" y="3096933"/>
                  </a:lnTo>
                  <a:lnTo>
                    <a:pt x="5999569" y="3097771"/>
                  </a:lnTo>
                  <a:lnTo>
                    <a:pt x="5999035" y="3104096"/>
                  </a:lnTo>
                  <a:lnTo>
                    <a:pt x="5992431" y="3102229"/>
                  </a:lnTo>
                  <a:lnTo>
                    <a:pt x="5986653" y="3099854"/>
                  </a:lnTo>
                  <a:lnTo>
                    <a:pt x="5987897" y="3090087"/>
                  </a:lnTo>
                  <a:lnTo>
                    <a:pt x="5983351" y="3092932"/>
                  </a:lnTo>
                  <a:lnTo>
                    <a:pt x="5983351" y="3116897"/>
                  </a:lnTo>
                  <a:lnTo>
                    <a:pt x="5978614" y="3119856"/>
                  </a:lnTo>
                  <a:lnTo>
                    <a:pt x="5974118" y="3121164"/>
                  </a:lnTo>
                  <a:lnTo>
                    <a:pt x="5969724" y="3123908"/>
                  </a:lnTo>
                  <a:lnTo>
                    <a:pt x="5971959" y="3118027"/>
                  </a:lnTo>
                  <a:lnTo>
                    <a:pt x="5975223" y="3114484"/>
                  </a:lnTo>
                  <a:lnTo>
                    <a:pt x="5980100" y="3115932"/>
                  </a:lnTo>
                  <a:lnTo>
                    <a:pt x="5983351" y="3116897"/>
                  </a:lnTo>
                  <a:lnTo>
                    <a:pt x="5983351" y="3092932"/>
                  </a:lnTo>
                  <a:lnTo>
                    <a:pt x="5973635" y="3099003"/>
                  </a:lnTo>
                  <a:lnTo>
                    <a:pt x="5973292" y="3102216"/>
                  </a:lnTo>
                  <a:lnTo>
                    <a:pt x="5972213" y="3104388"/>
                  </a:lnTo>
                  <a:lnTo>
                    <a:pt x="5973940" y="3103308"/>
                  </a:lnTo>
                  <a:lnTo>
                    <a:pt x="5978741" y="3103295"/>
                  </a:lnTo>
                  <a:lnTo>
                    <a:pt x="5979058" y="3103105"/>
                  </a:lnTo>
                  <a:lnTo>
                    <a:pt x="5979922" y="3104070"/>
                  </a:lnTo>
                  <a:lnTo>
                    <a:pt x="5981433" y="3104616"/>
                  </a:lnTo>
                  <a:lnTo>
                    <a:pt x="5978182" y="3109645"/>
                  </a:lnTo>
                  <a:lnTo>
                    <a:pt x="5974626" y="3113354"/>
                  </a:lnTo>
                  <a:lnTo>
                    <a:pt x="5962561" y="3114916"/>
                  </a:lnTo>
                  <a:lnTo>
                    <a:pt x="5958116" y="3120682"/>
                  </a:lnTo>
                  <a:lnTo>
                    <a:pt x="5958979" y="3123133"/>
                  </a:lnTo>
                  <a:lnTo>
                    <a:pt x="5959411" y="3124365"/>
                  </a:lnTo>
                  <a:lnTo>
                    <a:pt x="5961570" y="3130499"/>
                  </a:lnTo>
                  <a:lnTo>
                    <a:pt x="5961050" y="3133826"/>
                  </a:lnTo>
                  <a:lnTo>
                    <a:pt x="5952922" y="3134410"/>
                  </a:lnTo>
                  <a:lnTo>
                    <a:pt x="5950534" y="3137408"/>
                  </a:lnTo>
                  <a:lnTo>
                    <a:pt x="5950356" y="3139008"/>
                  </a:lnTo>
                  <a:lnTo>
                    <a:pt x="5950051" y="3140697"/>
                  </a:lnTo>
                  <a:lnTo>
                    <a:pt x="5952160" y="3143872"/>
                  </a:lnTo>
                  <a:lnTo>
                    <a:pt x="5957595" y="3146463"/>
                  </a:lnTo>
                  <a:lnTo>
                    <a:pt x="5962434" y="3147936"/>
                  </a:lnTo>
                  <a:lnTo>
                    <a:pt x="5973978" y="3152698"/>
                  </a:lnTo>
                  <a:lnTo>
                    <a:pt x="5980684" y="3148507"/>
                  </a:lnTo>
                  <a:lnTo>
                    <a:pt x="5996533" y="3147593"/>
                  </a:lnTo>
                  <a:lnTo>
                    <a:pt x="6013018" y="3146272"/>
                  </a:lnTo>
                  <a:lnTo>
                    <a:pt x="6016041" y="3145891"/>
                  </a:lnTo>
                  <a:lnTo>
                    <a:pt x="6019177" y="3145421"/>
                  </a:lnTo>
                  <a:lnTo>
                    <a:pt x="6022086" y="3145104"/>
                  </a:lnTo>
                  <a:lnTo>
                    <a:pt x="6024245" y="3145256"/>
                  </a:lnTo>
                  <a:lnTo>
                    <a:pt x="6028550" y="3145561"/>
                  </a:lnTo>
                  <a:lnTo>
                    <a:pt x="6035611" y="3148634"/>
                  </a:lnTo>
                  <a:lnTo>
                    <a:pt x="6037707" y="3138335"/>
                  </a:lnTo>
                  <a:lnTo>
                    <a:pt x="6038354" y="3136442"/>
                  </a:lnTo>
                  <a:lnTo>
                    <a:pt x="6044349" y="3135680"/>
                  </a:lnTo>
                  <a:lnTo>
                    <a:pt x="6048641" y="3134499"/>
                  </a:lnTo>
                  <a:lnTo>
                    <a:pt x="6050318" y="3137954"/>
                  </a:lnTo>
                  <a:lnTo>
                    <a:pt x="6051893" y="3139948"/>
                  </a:lnTo>
                  <a:lnTo>
                    <a:pt x="6055004" y="3139516"/>
                  </a:lnTo>
                  <a:lnTo>
                    <a:pt x="6061849" y="3138233"/>
                  </a:lnTo>
                  <a:lnTo>
                    <a:pt x="6065583" y="3137395"/>
                  </a:lnTo>
                  <a:lnTo>
                    <a:pt x="6076772" y="3134893"/>
                  </a:lnTo>
                  <a:lnTo>
                    <a:pt x="6091402" y="3130245"/>
                  </a:lnTo>
                  <a:lnTo>
                    <a:pt x="6105423" y="3124479"/>
                  </a:lnTo>
                  <a:lnTo>
                    <a:pt x="6119901" y="3119920"/>
                  </a:lnTo>
                  <a:lnTo>
                    <a:pt x="6131839" y="3116961"/>
                  </a:lnTo>
                  <a:lnTo>
                    <a:pt x="6143345" y="3112770"/>
                  </a:lnTo>
                  <a:lnTo>
                    <a:pt x="6155601" y="3109595"/>
                  </a:lnTo>
                  <a:lnTo>
                    <a:pt x="6167132" y="3105378"/>
                  </a:lnTo>
                  <a:lnTo>
                    <a:pt x="6176810" y="3102330"/>
                  </a:lnTo>
                  <a:lnTo>
                    <a:pt x="6196723" y="3097377"/>
                  </a:lnTo>
                  <a:lnTo>
                    <a:pt x="6206401" y="3094329"/>
                  </a:lnTo>
                  <a:lnTo>
                    <a:pt x="6212294" y="3090646"/>
                  </a:lnTo>
                  <a:lnTo>
                    <a:pt x="6213360" y="3088475"/>
                  </a:lnTo>
                  <a:lnTo>
                    <a:pt x="6220917" y="3088246"/>
                  </a:lnTo>
                  <a:lnTo>
                    <a:pt x="6224257" y="3087662"/>
                  </a:lnTo>
                  <a:lnTo>
                    <a:pt x="6234150" y="3085973"/>
                  </a:lnTo>
                  <a:lnTo>
                    <a:pt x="6240716" y="3084868"/>
                  </a:lnTo>
                  <a:lnTo>
                    <a:pt x="6247282" y="3082264"/>
                  </a:lnTo>
                  <a:lnTo>
                    <a:pt x="6254267" y="3079394"/>
                  </a:lnTo>
                  <a:lnTo>
                    <a:pt x="6276213" y="3074670"/>
                  </a:lnTo>
                  <a:lnTo>
                    <a:pt x="6283515" y="3073095"/>
                  </a:lnTo>
                  <a:lnTo>
                    <a:pt x="6290170" y="3070428"/>
                  </a:lnTo>
                  <a:lnTo>
                    <a:pt x="6301232" y="3068015"/>
                  </a:lnTo>
                  <a:lnTo>
                    <a:pt x="6304915" y="3067202"/>
                  </a:lnTo>
                  <a:lnTo>
                    <a:pt x="6313157" y="3065056"/>
                  </a:lnTo>
                  <a:lnTo>
                    <a:pt x="6333757" y="3059671"/>
                  </a:lnTo>
                  <a:lnTo>
                    <a:pt x="6343142" y="3056801"/>
                  </a:lnTo>
                  <a:lnTo>
                    <a:pt x="6347841" y="3055366"/>
                  </a:lnTo>
                  <a:lnTo>
                    <a:pt x="6393637" y="3044710"/>
                  </a:lnTo>
                  <a:lnTo>
                    <a:pt x="6400355" y="3042005"/>
                  </a:lnTo>
                  <a:lnTo>
                    <a:pt x="6407937" y="3040265"/>
                  </a:lnTo>
                  <a:lnTo>
                    <a:pt x="6414617" y="3037598"/>
                  </a:lnTo>
                  <a:lnTo>
                    <a:pt x="6424041" y="3036201"/>
                  </a:lnTo>
                  <a:lnTo>
                    <a:pt x="6432753" y="3033750"/>
                  </a:lnTo>
                  <a:lnTo>
                    <a:pt x="6442126" y="3032379"/>
                  </a:lnTo>
                  <a:lnTo>
                    <a:pt x="6452921" y="3030131"/>
                  </a:lnTo>
                  <a:lnTo>
                    <a:pt x="6454483" y="3029153"/>
                  </a:lnTo>
                  <a:lnTo>
                    <a:pt x="6463919" y="3026257"/>
                  </a:lnTo>
                  <a:lnTo>
                    <a:pt x="6467830" y="3025305"/>
                  </a:lnTo>
                  <a:lnTo>
                    <a:pt x="6469608" y="3024200"/>
                  </a:lnTo>
                  <a:lnTo>
                    <a:pt x="6471894" y="3024263"/>
                  </a:lnTo>
                  <a:lnTo>
                    <a:pt x="6481140" y="3021482"/>
                  </a:lnTo>
                  <a:lnTo>
                    <a:pt x="6488023" y="3018688"/>
                  </a:lnTo>
                  <a:lnTo>
                    <a:pt x="6504864" y="3014141"/>
                  </a:lnTo>
                  <a:lnTo>
                    <a:pt x="6523520" y="3008477"/>
                  </a:lnTo>
                  <a:lnTo>
                    <a:pt x="6536461" y="3003385"/>
                  </a:lnTo>
                  <a:lnTo>
                    <a:pt x="6540830" y="3002153"/>
                  </a:lnTo>
                  <a:lnTo>
                    <a:pt x="6563334" y="2994075"/>
                  </a:lnTo>
                  <a:lnTo>
                    <a:pt x="6572059" y="2990126"/>
                  </a:lnTo>
                  <a:lnTo>
                    <a:pt x="6581445" y="2987256"/>
                  </a:lnTo>
                  <a:lnTo>
                    <a:pt x="6587541" y="2984944"/>
                  </a:lnTo>
                  <a:lnTo>
                    <a:pt x="6598475" y="2978112"/>
                  </a:lnTo>
                  <a:lnTo>
                    <a:pt x="6605156" y="2976930"/>
                  </a:lnTo>
                  <a:lnTo>
                    <a:pt x="6608292" y="2976473"/>
                  </a:lnTo>
                  <a:lnTo>
                    <a:pt x="6619214" y="2968155"/>
                  </a:lnTo>
                  <a:lnTo>
                    <a:pt x="6624802" y="2966161"/>
                  </a:lnTo>
                  <a:lnTo>
                    <a:pt x="6631699" y="2964840"/>
                  </a:lnTo>
                  <a:lnTo>
                    <a:pt x="6632880" y="2964103"/>
                  </a:lnTo>
                  <a:lnTo>
                    <a:pt x="6634708" y="2959963"/>
                  </a:lnTo>
                  <a:lnTo>
                    <a:pt x="6635686" y="2956356"/>
                  </a:lnTo>
                  <a:lnTo>
                    <a:pt x="6637363" y="2953816"/>
                  </a:lnTo>
                  <a:lnTo>
                    <a:pt x="6638874" y="2955861"/>
                  </a:lnTo>
                  <a:lnTo>
                    <a:pt x="6641808" y="2955518"/>
                  </a:lnTo>
                  <a:lnTo>
                    <a:pt x="6645351" y="2956306"/>
                  </a:lnTo>
                  <a:lnTo>
                    <a:pt x="6655346" y="2951556"/>
                  </a:lnTo>
                  <a:lnTo>
                    <a:pt x="6667932" y="2943695"/>
                  </a:lnTo>
                  <a:lnTo>
                    <a:pt x="6664261" y="2931020"/>
                  </a:lnTo>
                  <a:lnTo>
                    <a:pt x="6671272" y="2931122"/>
                  </a:lnTo>
                  <a:lnTo>
                    <a:pt x="6666966" y="2936811"/>
                  </a:lnTo>
                  <a:lnTo>
                    <a:pt x="6669430" y="2939758"/>
                  </a:lnTo>
                  <a:lnTo>
                    <a:pt x="6674447" y="2939618"/>
                  </a:lnTo>
                  <a:lnTo>
                    <a:pt x="6676898" y="2939592"/>
                  </a:lnTo>
                  <a:lnTo>
                    <a:pt x="6679730" y="2939313"/>
                  </a:lnTo>
                  <a:lnTo>
                    <a:pt x="6690474" y="2934106"/>
                  </a:lnTo>
                  <a:lnTo>
                    <a:pt x="6760642" y="2890253"/>
                  </a:lnTo>
                  <a:lnTo>
                    <a:pt x="6760883" y="2887116"/>
                  </a:lnTo>
                  <a:lnTo>
                    <a:pt x="6762470" y="2886125"/>
                  </a:lnTo>
                  <a:lnTo>
                    <a:pt x="6760070" y="2886113"/>
                  </a:lnTo>
                  <a:lnTo>
                    <a:pt x="6757733" y="2886075"/>
                  </a:lnTo>
                  <a:lnTo>
                    <a:pt x="6753479" y="2885744"/>
                  </a:lnTo>
                  <a:lnTo>
                    <a:pt x="6750952" y="2887332"/>
                  </a:lnTo>
                  <a:lnTo>
                    <a:pt x="6753606" y="2881172"/>
                  </a:lnTo>
                  <a:lnTo>
                    <a:pt x="6752679" y="2872765"/>
                  </a:lnTo>
                  <a:lnTo>
                    <a:pt x="6752996" y="2872562"/>
                  </a:lnTo>
                  <a:lnTo>
                    <a:pt x="6753479" y="2870771"/>
                  </a:lnTo>
                  <a:lnTo>
                    <a:pt x="6754863" y="2869908"/>
                  </a:lnTo>
                  <a:lnTo>
                    <a:pt x="6756298" y="2870504"/>
                  </a:lnTo>
                  <a:lnTo>
                    <a:pt x="6758305" y="2872244"/>
                  </a:lnTo>
                  <a:lnTo>
                    <a:pt x="6758927" y="2873349"/>
                  </a:lnTo>
                  <a:lnTo>
                    <a:pt x="6759791" y="2874314"/>
                  </a:lnTo>
                  <a:lnTo>
                    <a:pt x="6760261" y="2871025"/>
                  </a:lnTo>
                  <a:lnTo>
                    <a:pt x="6759892" y="2868257"/>
                  </a:lnTo>
                  <a:lnTo>
                    <a:pt x="6762496" y="2857652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55427" y="7002552"/>
              <a:ext cx="837246" cy="27113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114850" y="7356754"/>
              <a:ext cx="685165" cy="645160"/>
            </a:xfrm>
            <a:custGeom>
              <a:avLst/>
              <a:gdLst/>
              <a:ahLst/>
              <a:cxnLst/>
              <a:rect l="l" t="t" r="r" b="b"/>
              <a:pathLst>
                <a:path w="685165" h="645159">
                  <a:moveTo>
                    <a:pt x="226707" y="109689"/>
                  </a:moveTo>
                  <a:lnTo>
                    <a:pt x="222872" y="105397"/>
                  </a:lnTo>
                  <a:lnTo>
                    <a:pt x="220192" y="102336"/>
                  </a:lnTo>
                  <a:lnTo>
                    <a:pt x="218262" y="112534"/>
                  </a:lnTo>
                  <a:lnTo>
                    <a:pt x="219151" y="113487"/>
                  </a:lnTo>
                  <a:lnTo>
                    <a:pt x="218414" y="112483"/>
                  </a:lnTo>
                  <a:lnTo>
                    <a:pt x="226707" y="109689"/>
                  </a:lnTo>
                  <a:close/>
                </a:path>
                <a:path w="685165" h="645159">
                  <a:moveTo>
                    <a:pt x="251079" y="130530"/>
                  </a:moveTo>
                  <a:lnTo>
                    <a:pt x="248539" y="128524"/>
                  </a:lnTo>
                  <a:lnTo>
                    <a:pt x="243395" y="124536"/>
                  </a:lnTo>
                  <a:lnTo>
                    <a:pt x="241134" y="125730"/>
                  </a:lnTo>
                  <a:lnTo>
                    <a:pt x="241808" y="127990"/>
                  </a:lnTo>
                  <a:lnTo>
                    <a:pt x="241833" y="131089"/>
                  </a:lnTo>
                  <a:lnTo>
                    <a:pt x="244906" y="133362"/>
                  </a:lnTo>
                  <a:lnTo>
                    <a:pt x="247916" y="132588"/>
                  </a:lnTo>
                  <a:lnTo>
                    <a:pt x="250266" y="132651"/>
                  </a:lnTo>
                  <a:lnTo>
                    <a:pt x="251079" y="130530"/>
                  </a:lnTo>
                  <a:close/>
                </a:path>
                <a:path w="685165" h="645159">
                  <a:moveTo>
                    <a:pt x="684809" y="583260"/>
                  </a:moveTo>
                  <a:lnTo>
                    <a:pt x="684161" y="582168"/>
                  </a:lnTo>
                  <a:lnTo>
                    <a:pt x="674357" y="580809"/>
                  </a:lnTo>
                  <a:lnTo>
                    <a:pt x="679488" y="574611"/>
                  </a:lnTo>
                  <a:lnTo>
                    <a:pt x="674370" y="570318"/>
                  </a:lnTo>
                  <a:lnTo>
                    <a:pt x="667169" y="562838"/>
                  </a:lnTo>
                  <a:lnTo>
                    <a:pt x="663232" y="559308"/>
                  </a:lnTo>
                  <a:lnTo>
                    <a:pt x="656780" y="552856"/>
                  </a:lnTo>
                  <a:lnTo>
                    <a:pt x="653491" y="547420"/>
                  </a:lnTo>
                  <a:lnTo>
                    <a:pt x="645490" y="549427"/>
                  </a:lnTo>
                  <a:lnTo>
                    <a:pt x="644194" y="544245"/>
                  </a:lnTo>
                  <a:lnTo>
                    <a:pt x="639521" y="538175"/>
                  </a:lnTo>
                  <a:lnTo>
                    <a:pt x="635381" y="531787"/>
                  </a:lnTo>
                  <a:lnTo>
                    <a:pt x="631177" y="528421"/>
                  </a:lnTo>
                  <a:lnTo>
                    <a:pt x="625030" y="523278"/>
                  </a:lnTo>
                  <a:lnTo>
                    <a:pt x="618947" y="519595"/>
                  </a:lnTo>
                  <a:lnTo>
                    <a:pt x="614870" y="511657"/>
                  </a:lnTo>
                  <a:lnTo>
                    <a:pt x="614324" y="510501"/>
                  </a:lnTo>
                  <a:lnTo>
                    <a:pt x="611974" y="508965"/>
                  </a:lnTo>
                  <a:lnTo>
                    <a:pt x="610273" y="508533"/>
                  </a:lnTo>
                  <a:lnTo>
                    <a:pt x="604253" y="506310"/>
                  </a:lnTo>
                  <a:lnTo>
                    <a:pt x="599757" y="501637"/>
                  </a:lnTo>
                  <a:lnTo>
                    <a:pt x="596252" y="496328"/>
                  </a:lnTo>
                  <a:lnTo>
                    <a:pt x="592543" y="491159"/>
                  </a:lnTo>
                  <a:lnTo>
                    <a:pt x="587502" y="485330"/>
                  </a:lnTo>
                  <a:lnTo>
                    <a:pt x="584136" y="476948"/>
                  </a:lnTo>
                  <a:lnTo>
                    <a:pt x="574560" y="470954"/>
                  </a:lnTo>
                  <a:lnTo>
                    <a:pt x="571830" y="468172"/>
                  </a:lnTo>
                  <a:lnTo>
                    <a:pt x="572071" y="463511"/>
                  </a:lnTo>
                  <a:lnTo>
                    <a:pt x="572096" y="462013"/>
                  </a:lnTo>
                  <a:lnTo>
                    <a:pt x="570611" y="459943"/>
                  </a:lnTo>
                  <a:lnTo>
                    <a:pt x="563829" y="455193"/>
                  </a:lnTo>
                  <a:lnTo>
                    <a:pt x="557250" y="450316"/>
                  </a:lnTo>
                  <a:lnTo>
                    <a:pt x="551434" y="446468"/>
                  </a:lnTo>
                  <a:lnTo>
                    <a:pt x="552323" y="445909"/>
                  </a:lnTo>
                  <a:lnTo>
                    <a:pt x="555993" y="442125"/>
                  </a:lnTo>
                  <a:lnTo>
                    <a:pt x="552500" y="441299"/>
                  </a:lnTo>
                  <a:lnTo>
                    <a:pt x="549859" y="439966"/>
                  </a:lnTo>
                  <a:lnTo>
                    <a:pt x="543039" y="439737"/>
                  </a:lnTo>
                  <a:lnTo>
                    <a:pt x="541934" y="438924"/>
                  </a:lnTo>
                  <a:lnTo>
                    <a:pt x="544512" y="432816"/>
                  </a:lnTo>
                  <a:lnTo>
                    <a:pt x="544563" y="431292"/>
                  </a:lnTo>
                  <a:lnTo>
                    <a:pt x="541451" y="431736"/>
                  </a:lnTo>
                  <a:lnTo>
                    <a:pt x="538048" y="433870"/>
                  </a:lnTo>
                  <a:lnTo>
                    <a:pt x="527075" y="424243"/>
                  </a:lnTo>
                  <a:lnTo>
                    <a:pt x="524052" y="418642"/>
                  </a:lnTo>
                  <a:lnTo>
                    <a:pt x="520687" y="414756"/>
                  </a:lnTo>
                  <a:lnTo>
                    <a:pt x="516940" y="411111"/>
                  </a:lnTo>
                  <a:lnTo>
                    <a:pt x="515747" y="407365"/>
                  </a:lnTo>
                  <a:lnTo>
                    <a:pt x="518680" y="401040"/>
                  </a:lnTo>
                  <a:lnTo>
                    <a:pt x="507517" y="396036"/>
                  </a:lnTo>
                  <a:lnTo>
                    <a:pt x="498335" y="388289"/>
                  </a:lnTo>
                  <a:lnTo>
                    <a:pt x="492912" y="379704"/>
                  </a:lnTo>
                  <a:lnTo>
                    <a:pt x="490270" y="367880"/>
                  </a:lnTo>
                  <a:lnTo>
                    <a:pt x="485597" y="364807"/>
                  </a:lnTo>
                  <a:lnTo>
                    <a:pt x="481571" y="362826"/>
                  </a:lnTo>
                  <a:lnTo>
                    <a:pt x="478447" y="360286"/>
                  </a:lnTo>
                  <a:lnTo>
                    <a:pt x="473303" y="356019"/>
                  </a:lnTo>
                  <a:lnTo>
                    <a:pt x="468934" y="351256"/>
                  </a:lnTo>
                  <a:lnTo>
                    <a:pt x="463956" y="346875"/>
                  </a:lnTo>
                  <a:lnTo>
                    <a:pt x="441807" y="314299"/>
                  </a:lnTo>
                  <a:lnTo>
                    <a:pt x="440143" y="312343"/>
                  </a:lnTo>
                  <a:lnTo>
                    <a:pt x="435470" y="315264"/>
                  </a:lnTo>
                  <a:lnTo>
                    <a:pt x="430644" y="310781"/>
                  </a:lnTo>
                  <a:lnTo>
                    <a:pt x="427291" y="306895"/>
                  </a:lnTo>
                  <a:lnTo>
                    <a:pt x="430949" y="300113"/>
                  </a:lnTo>
                  <a:lnTo>
                    <a:pt x="421436" y="301574"/>
                  </a:lnTo>
                  <a:lnTo>
                    <a:pt x="419519" y="301269"/>
                  </a:lnTo>
                  <a:lnTo>
                    <a:pt x="411213" y="289979"/>
                  </a:lnTo>
                  <a:lnTo>
                    <a:pt x="403047" y="278612"/>
                  </a:lnTo>
                  <a:lnTo>
                    <a:pt x="405701" y="272465"/>
                  </a:lnTo>
                  <a:lnTo>
                    <a:pt x="405333" y="269697"/>
                  </a:lnTo>
                  <a:lnTo>
                    <a:pt x="400697" y="265099"/>
                  </a:lnTo>
                  <a:lnTo>
                    <a:pt x="394830" y="259791"/>
                  </a:lnTo>
                  <a:lnTo>
                    <a:pt x="388340" y="253352"/>
                  </a:lnTo>
                  <a:lnTo>
                    <a:pt x="382511" y="248018"/>
                  </a:lnTo>
                  <a:lnTo>
                    <a:pt x="375881" y="241668"/>
                  </a:lnTo>
                  <a:lnTo>
                    <a:pt x="373938" y="239903"/>
                  </a:lnTo>
                  <a:lnTo>
                    <a:pt x="368795" y="238620"/>
                  </a:lnTo>
                  <a:lnTo>
                    <a:pt x="365912" y="243408"/>
                  </a:lnTo>
                  <a:lnTo>
                    <a:pt x="362432" y="239598"/>
                  </a:lnTo>
                  <a:lnTo>
                    <a:pt x="358851" y="240334"/>
                  </a:lnTo>
                  <a:lnTo>
                    <a:pt x="357530" y="238163"/>
                  </a:lnTo>
                  <a:lnTo>
                    <a:pt x="356616" y="237236"/>
                  </a:lnTo>
                  <a:lnTo>
                    <a:pt x="357809" y="236499"/>
                  </a:lnTo>
                  <a:lnTo>
                    <a:pt x="358559" y="234530"/>
                  </a:lnTo>
                  <a:lnTo>
                    <a:pt x="362343" y="235165"/>
                  </a:lnTo>
                  <a:lnTo>
                    <a:pt x="364197" y="235496"/>
                  </a:lnTo>
                  <a:lnTo>
                    <a:pt x="366458" y="235585"/>
                  </a:lnTo>
                  <a:lnTo>
                    <a:pt x="363829" y="229730"/>
                  </a:lnTo>
                  <a:lnTo>
                    <a:pt x="355396" y="224523"/>
                  </a:lnTo>
                  <a:lnTo>
                    <a:pt x="345147" y="227939"/>
                  </a:lnTo>
                  <a:lnTo>
                    <a:pt x="339166" y="224180"/>
                  </a:lnTo>
                  <a:lnTo>
                    <a:pt x="335572" y="215950"/>
                  </a:lnTo>
                  <a:lnTo>
                    <a:pt x="333743" y="214096"/>
                  </a:lnTo>
                  <a:lnTo>
                    <a:pt x="332320" y="211988"/>
                  </a:lnTo>
                  <a:lnTo>
                    <a:pt x="332079" y="209143"/>
                  </a:lnTo>
                  <a:lnTo>
                    <a:pt x="333248" y="205422"/>
                  </a:lnTo>
                  <a:lnTo>
                    <a:pt x="328295" y="201028"/>
                  </a:lnTo>
                  <a:lnTo>
                    <a:pt x="322961" y="198374"/>
                  </a:lnTo>
                  <a:lnTo>
                    <a:pt x="316903" y="194665"/>
                  </a:lnTo>
                  <a:lnTo>
                    <a:pt x="314655" y="193078"/>
                  </a:lnTo>
                  <a:lnTo>
                    <a:pt x="309981" y="185521"/>
                  </a:lnTo>
                  <a:lnTo>
                    <a:pt x="302958" y="182410"/>
                  </a:lnTo>
                  <a:lnTo>
                    <a:pt x="292608" y="179895"/>
                  </a:lnTo>
                  <a:lnTo>
                    <a:pt x="289331" y="177457"/>
                  </a:lnTo>
                  <a:lnTo>
                    <a:pt x="285661" y="173761"/>
                  </a:lnTo>
                  <a:lnTo>
                    <a:pt x="287705" y="170980"/>
                  </a:lnTo>
                  <a:lnTo>
                    <a:pt x="287616" y="166547"/>
                  </a:lnTo>
                  <a:lnTo>
                    <a:pt x="287439" y="165150"/>
                  </a:lnTo>
                  <a:lnTo>
                    <a:pt x="287159" y="163830"/>
                  </a:lnTo>
                  <a:lnTo>
                    <a:pt x="286550" y="162725"/>
                  </a:lnTo>
                  <a:lnTo>
                    <a:pt x="284467" y="162521"/>
                  </a:lnTo>
                  <a:lnTo>
                    <a:pt x="283819" y="164426"/>
                  </a:lnTo>
                  <a:lnTo>
                    <a:pt x="283540" y="166090"/>
                  </a:lnTo>
                  <a:lnTo>
                    <a:pt x="282790" y="168059"/>
                  </a:lnTo>
                  <a:lnTo>
                    <a:pt x="283070" y="169379"/>
                  </a:lnTo>
                  <a:lnTo>
                    <a:pt x="282587" y="169684"/>
                  </a:lnTo>
                  <a:lnTo>
                    <a:pt x="277876" y="168135"/>
                  </a:lnTo>
                  <a:lnTo>
                    <a:pt x="269430" y="158432"/>
                  </a:lnTo>
                  <a:lnTo>
                    <a:pt x="272300" y="149161"/>
                  </a:lnTo>
                  <a:lnTo>
                    <a:pt x="267931" y="147396"/>
                  </a:lnTo>
                  <a:lnTo>
                    <a:pt x="263817" y="143979"/>
                  </a:lnTo>
                  <a:lnTo>
                    <a:pt x="259130" y="149898"/>
                  </a:lnTo>
                  <a:lnTo>
                    <a:pt x="248513" y="141554"/>
                  </a:lnTo>
                  <a:lnTo>
                    <a:pt x="242633" y="136245"/>
                  </a:lnTo>
                  <a:lnTo>
                    <a:pt x="237578" y="131914"/>
                  </a:lnTo>
                  <a:lnTo>
                    <a:pt x="232752" y="127444"/>
                  </a:lnTo>
                  <a:lnTo>
                    <a:pt x="228079" y="122885"/>
                  </a:lnTo>
                  <a:lnTo>
                    <a:pt x="223469" y="118275"/>
                  </a:lnTo>
                  <a:lnTo>
                    <a:pt x="218160" y="112598"/>
                  </a:lnTo>
                  <a:lnTo>
                    <a:pt x="217309" y="111645"/>
                  </a:lnTo>
                  <a:lnTo>
                    <a:pt x="216027" y="110947"/>
                  </a:lnTo>
                  <a:lnTo>
                    <a:pt x="211175" y="106489"/>
                  </a:lnTo>
                  <a:lnTo>
                    <a:pt x="207581" y="101244"/>
                  </a:lnTo>
                  <a:lnTo>
                    <a:pt x="195351" y="93459"/>
                  </a:lnTo>
                  <a:lnTo>
                    <a:pt x="200037" y="86487"/>
                  </a:lnTo>
                  <a:lnTo>
                    <a:pt x="197548" y="83553"/>
                  </a:lnTo>
                  <a:lnTo>
                    <a:pt x="196303" y="81330"/>
                  </a:lnTo>
                  <a:lnTo>
                    <a:pt x="190792" y="78790"/>
                  </a:lnTo>
                  <a:lnTo>
                    <a:pt x="188163" y="72948"/>
                  </a:lnTo>
                  <a:lnTo>
                    <a:pt x="181190" y="77304"/>
                  </a:lnTo>
                  <a:lnTo>
                    <a:pt x="176352" y="77330"/>
                  </a:lnTo>
                  <a:lnTo>
                    <a:pt x="176657" y="75641"/>
                  </a:lnTo>
                  <a:lnTo>
                    <a:pt x="177126" y="73850"/>
                  </a:lnTo>
                  <a:lnTo>
                    <a:pt x="176847" y="69532"/>
                  </a:lnTo>
                  <a:lnTo>
                    <a:pt x="177165" y="66332"/>
                  </a:lnTo>
                  <a:lnTo>
                    <a:pt x="171589" y="60833"/>
                  </a:lnTo>
                  <a:lnTo>
                    <a:pt x="167081" y="57670"/>
                  </a:lnTo>
                  <a:lnTo>
                    <a:pt x="157111" y="50419"/>
                  </a:lnTo>
                  <a:lnTo>
                    <a:pt x="151345" y="46532"/>
                  </a:lnTo>
                  <a:lnTo>
                    <a:pt x="140347" y="39928"/>
                  </a:lnTo>
                  <a:lnTo>
                    <a:pt x="133743" y="35064"/>
                  </a:lnTo>
                  <a:lnTo>
                    <a:pt x="127558" y="31445"/>
                  </a:lnTo>
                  <a:lnTo>
                    <a:pt x="115341" y="24104"/>
                  </a:lnTo>
                  <a:lnTo>
                    <a:pt x="109080" y="20523"/>
                  </a:lnTo>
                  <a:lnTo>
                    <a:pt x="102527" y="17132"/>
                  </a:lnTo>
                  <a:lnTo>
                    <a:pt x="95669" y="13931"/>
                  </a:lnTo>
                  <a:lnTo>
                    <a:pt x="89166" y="12001"/>
                  </a:lnTo>
                  <a:lnTo>
                    <a:pt x="82537" y="10160"/>
                  </a:lnTo>
                  <a:lnTo>
                    <a:pt x="74612" y="7620"/>
                  </a:lnTo>
                  <a:lnTo>
                    <a:pt x="73050" y="5600"/>
                  </a:lnTo>
                  <a:lnTo>
                    <a:pt x="71081" y="5334"/>
                  </a:lnTo>
                  <a:lnTo>
                    <a:pt x="69621" y="4749"/>
                  </a:lnTo>
                  <a:lnTo>
                    <a:pt x="64109" y="3695"/>
                  </a:lnTo>
                  <a:lnTo>
                    <a:pt x="60032" y="4749"/>
                  </a:lnTo>
                  <a:lnTo>
                    <a:pt x="50850" y="0"/>
                  </a:lnTo>
                  <a:lnTo>
                    <a:pt x="46799" y="1041"/>
                  </a:lnTo>
                  <a:lnTo>
                    <a:pt x="41275" y="10477"/>
                  </a:lnTo>
                  <a:lnTo>
                    <a:pt x="39471" y="16103"/>
                  </a:lnTo>
                  <a:lnTo>
                    <a:pt x="31407" y="15151"/>
                  </a:lnTo>
                  <a:lnTo>
                    <a:pt x="30238" y="17386"/>
                  </a:lnTo>
                  <a:lnTo>
                    <a:pt x="28956" y="19685"/>
                  </a:lnTo>
                  <a:lnTo>
                    <a:pt x="26860" y="17983"/>
                  </a:lnTo>
                  <a:lnTo>
                    <a:pt x="24244" y="15138"/>
                  </a:lnTo>
                  <a:lnTo>
                    <a:pt x="21005" y="12661"/>
                  </a:lnTo>
                  <a:lnTo>
                    <a:pt x="18745" y="9588"/>
                  </a:lnTo>
                  <a:lnTo>
                    <a:pt x="13017" y="10172"/>
                  </a:lnTo>
                  <a:lnTo>
                    <a:pt x="10325" y="8851"/>
                  </a:lnTo>
                  <a:lnTo>
                    <a:pt x="6908" y="3505"/>
                  </a:lnTo>
                  <a:lnTo>
                    <a:pt x="3937" y="3860"/>
                  </a:lnTo>
                  <a:lnTo>
                    <a:pt x="1308" y="4013"/>
                  </a:lnTo>
                  <a:lnTo>
                    <a:pt x="0" y="6324"/>
                  </a:lnTo>
                  <a:lnTo>
                    <a:pt x="2336" y="12357"/>
                  </a:lnTo>
                  <a:lnTo>
                    <a:pt x="3797" y="18923"/>
                  </a:lnTo>
                  <a:lnTo>
                    <a:pt x="7950" y="23812"/>
                  </a:lnTo>
                  <a:lnTo>
                    <a:pt x="12738" y="29819"/>
                  </a:lnTo>
                  <a:lnTo>
                    <a:pt x="14084" y="31965"/>
                  </a:lnTo>
                  <a:lnTo>
                    <a:pt x="16129" y="35179"/>
                  </a:lnTo>
                  <a:lnTo>
                    <a:pt x="18376" y="41262"/>
                  </a:lnTo>
                  <a:lnTo>
                    <a:pt x="19050" y="48336"/>
                  </a:lnTo>
                  <a:lnTo>
                    <a:pt x="19088" y="49809"/>
                  </a:lnTo>
                  <a:lnTo>
                    <a:pt x="21120" y="51536"/>
                  </a:lnTo>
                  <a:lnTo>
                    <a:pt x="24549" y="55372"/>
                  </a:lnTo>
                  <a:lnTo>
                    <a:pt x="26670" y="57048"/>
                  </a:lnTo>
                  <a:lnTo>
                    <a:pt x="28409" y="58953"/>
                  </a:lnTo>
                  <a:lnTo>
                    <a:pt x="41363" y="74828"/>
                  </a:lnTo>
                  <a:lnTo>
                    <a:pt x="48602" y="82283"/>
                  </a:lnTo>
                  <a:lnTo>
                    <a:pt x="57315" y="88811"/>
                  </a:lnTo>
                  <a:lnTo>
                    <a:pt x="60134" y="90043"/>
                  </a:lnTo>
                  <a:lnTo>
                    <a:pt x="63931" y="92176"/>
                  </a:lnTo>
                  <a:lnTo>
                    <a:pt x="66687" y="94945"/>
                  </a:lnTo>
                  <a:lnTo>
                    <a:pt x="72453" y="100317"/>
                  </a:lnTo>
                  <a:lnTo>
                    <a:pt x="85115" y="113372"/>
                  </a:lnTo>
                  <a:lnTo>
                    <a:pt x="91567" y="119824"/>
                  </a:lnTo>
                  <a:lnTo>
                    <a:pt x="95529" y="123342"/>
                  </a:lnTo>
                  <a:lnTo>
                    <a:pt x="100901" y="127469"/>
                  </a:lnTo>
                  <a:lnTo>
                    <a:pt x="109461" y="134112"/>
                  </a:lnTo>
                  <a:lnTo>
                    <a:pt x="113461" y="136105"/>
                  </a:lnTo>
                  <a:lnTo>
                    <a:pt x="118224" y="140614"/>
                  </a:lnTo>
                  <a:lnTo>
                    <a:pt x="119176" y="141516"/>
                  </a:lnTo>
                  <a:lnTo>
                    <a:pt x="121081" y="143319"/>
                  </a:lnTo>
                  <a:lnTo>
                    <a:pt x="124383" y="150241"/>
                  </a:lnTo>
                  <a:lnTo>
                    <a:pt x="129641" y="152946"/>
                  </a:lnTo>
                  <a:lnTo>
                    <a:pt x="134708" y="155765"/>
                  </a:lnTo>
                  <a:lnTo>
                    <a:pt x="135940" y="159499"/>
                  </a:lnTo>
                  <a:lnTo>
                    <a:pt x="139611" y="163195"/>
                  </a:lnTo>
                  <a:lnTo>
                    <a:pt x="145732" y="168338"/>
                  </a:lnTo>
                  <a:lnTo>
                    <a:pt x="152730" y="174459"/>
                  </a:lnTo>
                  <a:lnTo>
                    <a:pt x="159766" y="180543"/>
                  </a:lnTo>
                  <a:lnTo>
                    <a:pt x="166649" y="186728"/>
                  </a:lnTo>
                  <a:lnTo>
                    <a:pt x="170827" y="190106"/>
                  </a:lnTo>
                  <a:lnTo>
                    <a:pt x="175945" y="195897"/>
                  </a:lnTo>
                  <a:lnTo>
                    <a:pt x="178879" y="200050"/>
                  </a:lnTo>
                  <a:lnTo>
                    <a:pt x="182562" y="205232"/>
                  </a:lnTo>
                  <a:lnTo>
                    <a:pt x="183908" y="210388"/>
                  </a:lnTo>
                  <a:lnTo>
                    <a:pt x="189661" y="209778"/>
                  </a:lnTo>
                  <a:lnTo>
                    <a:pt x="190969" y="210464"/>
                  </a:lnTo>
                  <a:lnTo>
                    <a:pt x="191884" y="211391"/>
                  </a:lnTo>
                  <a:lnTo>
                    <a:pt x="192836" y="212293"/>
                  </a:lnTo>
                  <a:lnTo>
                    <a:pt x="200329" y="219595"/>
                  </a:lnTo>
                  <a:lnTo>
                    <a:pt x="201155" y="220573"/>
                  </a:lnTo>
                  <a:lnTo>
                    <a:pt x="206933" y="227444"/>
                  </a:lnTo>
                  <a:lnTo>
                    <a:pt x="213804" y="235127"/>
                  </a:lnTo>
                  <a:lnTo>
                    <a:pt x="222097" y="241935"/>
                  </a:lnTo>
                  <a:lnTo>
                    <a:pt x="222300" y="241795"/>
                  </a:lnTo>
                  <a:lnTo>
                    <a:pt x="222796" y="242989"/>
                  </a:lnTo>
                  <a:lnTo>
                    <a:pt x="226542" y="246646"/>
                  </a:lnTo>
                  <a:lnTo>
                    <a:pt x="230073" y="250418"/>
                  </a:lnTo>
                  <a:lnTo>
                    <a:pt x="233235" y="252945"/>
                  </a:lnTo>
                  <a:lnTo>
                    <a:pt x="238125" y="257365"/>
                  </a:lnTo>
                  <a:lnTo>
                    <a:pt x="244741" y="260718"/>
                  </a:lnTo>
                  <a:lnTo>
                    <a:pt x="248005" y="266179"/>
                  </a:lnTo>
                  <a:lnTo>
                    <a:pt x="254876" y="273862"/>
                  </a:lnTo>
                  <a:lnTo>
                    <a:pt x="262686" y="279463"/>
                  </a:lnTo>
                  <a:lnTo>
                    <a:pt x="269570" y="285648"/>
                  </a:lnTo>
                  <a:lnTo>
                    <a:pt x="271106" y="289179"/>
                  </a:lnTo>
                  <a:lnTo>
                    <a:pt x="273659" y="295071"/>
                  </a:lnTo>
                  <a:lnTo>
                    <a:pt x="274231" y="296214"/>
                  </a:lnTo>
                  <a:lnTo>
                    <a:pt x="274523" y="296024"/>
                  </a:lnTo>
                  <a:lnTo>
                    <a:pt x="277520" y="298640"/>
                  </a:lnTo>
                  <a:lnTo>
                    <a:pt x="294551" y="313461"/>
                  </a:lnTo>
                  <a:lnTo>
                    <a:pt x="303364" y="321437"/>
                  </a:lnTo>
                  <a:lnTo>
                    <a:pt x="304901" y="323469"/>
                  </a:lnTo>
                  <a:lnTo>
                    <a:pt x="311213" y="330009"/>
                  </a:lnTo>
                  <a:lnTo>
                    <a:pt x="315404" y="334873"/>
                  </a:lnTo>
                  <a:lnTo>
                    <a:pt x="324967" y="342379"/>
                  </a:lnTo>
                  <a:lnTo>
                    <a:pt x="332701" y="345033"/>
                  </a:lnTo>
                  <a:lnTo>
                    <a:pt x="336270" y="350291"/>
                  </a:lnTo>
                  <a:lnTo>
                    <a:pt x="340728" y="356501"/>
                  </a:lnTo>
                  <a:lnTo>
                    <a:pt x="345541" y="362470"/>
                  </a:lnTo>
                  <a:lnTo>
                    <a:pt x="350126" y="367093"/>
                  </a:lnTo>
                  <a:lnTo>
                    <a:pt x="355257" y="371373"/>
                  </a:lnTo>
                  <a:lnTo>
                    <a:pt x="361035" y="376745"/>
                  </a:lnTo>
                  <a:lnTo>
                    <a:pt x="365887" y="381203"/>
                  </a:lnTo>
                  <a:lnTo>
                    <a:pt x="375310" y="390296"/>
                  </a:lnTo>
                  <a:lnTo>
                    <a:pt x="378866" y="394055"/>
                  </a:lnTo>
                  <a:lnTo>
                    <a:pt x="381571" y="396862"/>
                  </a:lnTo>
                  <a:lnTo>
                    <a:pt x="384098" y="399783"/>
                  </a:lnTo>
                  <a:lnTo>
                    <a:pt x="389572" y="406844"/>
                  </a:lnTo>
                  <a:lnTo>
                    <a:pt x="394919" y="413981"/>
                  </a:lnTo>
                  <a:lnTo>
                    <a:pt x="399897" y="419862"/>
                  </a:lnTo>
                  <a:lnTo>
                    <a:pt x="425221" y="448957"/>
                  </a:lnTo>
                  <a:lnTo>
                    <a:pt x="428129" y="450138"/>
                  </a:lnTo>
                  <a:lnTo>
                    <a:pt x="429869" y="452043"/>
                  </a:lnTo>
                  <a:lnTo>
                    <a:pt x="433095" y="456018"/>
                  </a:lnTo>
                  <a:lnTo>
                    <a:pt x="435127" y="460743"/>
                  </a:lnTo>
                  <a:lnTo>
                    <a:pt x="438810" y="462927"/>
                  </a:lnTo>
                  <a:lnTo>
                    <a:pt x="445185" y="466432"/>
                  </a:lnTo>
                  <a:lnTo>
                    <a:pt x="447941" y="472198"/>
                  </a:lnTo>
                  <a:lnTo>
                    <a:pt x="451015" y="480758"/>
                  </a:lnTo>
                  <a:lnTo>
                    <a:pt x="452882" y="482587"/>
                  </a:lnTo>
                  <a:lnTo>
                    <a:pt x="458673" y="487959"/>
                  </a:lnTo>
                  <a:lnTo>
                    <a:pt x="463397" y="490994"/>
                  </a:lnTo>
                  <a:lnTo>
                    <a:pt x="466775" y="494880"/>
                  </a:lnTo>
                  <a:lnTo>
                    <a:pt x="471474" y="500926"/>
                  </a:lnTo>
                  <a:lnTo>
                    <a:pt x="479069" y="511149"/>
                  </a:lnTo>
                  <a:lnTo>
                    <a:pt x="483717" y="517232"/>
                  </a:lnTo>
                  <a:lnTo>
                    <a:pt x="488048" y="522020"/>
                  </a:lnTo>
                  <a:lnTo>
                    <a:pt x="493204" y="527773"/>
                  </a:lnTo>
                  <a:lnTo>
                    <a:pt x="498462" y="533488"/>
                  </a:lnTo>
                  <a:lnTo>
                    <a:pt x="507339" y="542912"/>
                  </a:lnTo>
                  <a:lnTo>
                    <a:pt x="511352" y="546392"/>
                  </a:lnTo>
                  <a:lnTo>
                    <a:pt x="518795" y="553720"/>
                  </a:lnTo>
                  <a:lnTo>
                    <a:pt x="530491" y="565873"/>
                  </a:lnTo>
                  <a:lnTo>
                    <a:pt x="535851" y="571525"/>
                  </a:lnTo>
                  <a:lnTo>
                    <a:pt x="541324" y="577088"/>
                  </a:lnTo>
                  <a:lnTo>
                    <a:pt x="546227" y="581507"/>
                  </a:lnTo>
                  <a:lnTo>
                    <a:pt x="556336" y="590169"/>
                  </a:lnTo>
                  <a:lnTo>
                    <a:pt x="561251" y="594575"/>
                  </a:lnTo>
                  <a:lnTo>
                    <a:pt x="567740" y="601002"/>
                  </a:lnTo>
                  <a:lnTo>
                    <a:pt x="574116" y="607504"/>
                  </a:lnTo>
                  <a:lnTo>
                    <a:pt x="580542" y="613968"/>
                  </a:lnTo>
                  <a:lnTo>
                    <a:pt x="587184" y="620306"/>
                  </a:lnTo>
                  <a:lnTo>
                    <a:pt x="592188" y="624674"/>
                  </a:lnTo>
                  <a:lnTo>
                    <a:pt x="599173" y="627799"/>
                  </a:lnTo>
                  <a:lnTo>
                    <a:pt x="602018" y="630504"/>
                  </a:lnTo>
                  <a:lnTo>
                    <a:pt x="602970" y="631405"/>
                  </a:lnTo>
                  <a:lnTo>
                    <a:pt x="609638" y="637730"/>
                  </a:lnTo>
                  <a:lnTo>
                    <a:pt x="618947" y="636397"/>
                  </a:lnTo>
                  <a:lnTo>
                    <a:pt x="623150" y="644258"/>
                  </a:lnTo>
                  <a:lnTo>
                    <a:pt x="625017" y="644588"/>
                  </a:lnTo>
                  <a:lnTo>
                    <a:pt x="632040" y="643191"/>
                  </a:lnTo>
                  <a:lnTo>
                    <a:pt x="638302" y="642277"/>
                  </a:lnTo>
                  <a:lnTo>
                    <a:pt x="643864" y="640295"/>
                  </a:lnTo>
                  <a:lnTo>
                    <a:pt x="643801" y="638848"/>
                  </a:lnTo>
                  <a:lnTo>
                    <a:pt x="648512" y="640384"/>
                  </a:lnTo>
                  <a:lnTo>
                    <a:pt x="649820" y="635076"/>
                  </a:lnTo>
                  <a:lnTo>
                    <a:pt x="650646" y="628573"/>
                  </a:lnTo>
                  <a:lnTo>
                    <a:pt x="632942" y="623163"/>
                  </a:lnTo>
                  <a:lnTo>
                    <a:pt x="631304" y="621195"/>
                  </a:lnTo>
                  <a:lnTo>
                    <a:pt x="633831" y="612127"/>
                  </a:lnTo>
                  <a:lnTo>
                    <a:pt x="636892" y="613206"/>
                  </a:lnTo>
                  <a:lnTo>
                    <a:pt x="637971" y="614032"/>
                  </a:lnTo>
                  <a:lnTo>
                    <a:pt x="640156" y="615657"/>
                  </a:lnTo>
                  <a:lnTo>
                    <a:pt x="648589" y="614883"/>
                  </a:lnTo>
                  <a:lnTo>
                    <a:pt x="654608" y="614108"/>
                  </a:lnTo>
                  <a:lnTo>
                    <a:pt x="659853" y="612330"/>
                  </a:lnTo>
                  <a:lnTo>
                    <a:pt x="661720" y="612673"/>
                  </a:lnTo>
                  <a:lnTo>
                    <a:pt x="662978" y="610387"/>
                  </a:lnTo>
                  <a:lnTo>
                    <a:pt x="666534" y="605167"/>
                  </a:lnTo>
                  <a:lnTo>
                    <a:pt x="664984" y="597154"/>
                  </a:lnTo>
                  <a:lnTo>
                    <a:pt x="673696" y="597687"/>
                  </a:lnTo>
                  <a:lnTo>
                    <a:pt x="674103" y="597446"/>
                  </a:lnTo>
                  <a:lnTo>
                    <a:pt x="675436" y="595109"/>
                  </a:lnTo>
                  <a:lnTo>
                    <a:pt x="674763" y="594042"/>
                  </a:lnTo>
                  <a:lnTo>
                    <a:pt x="670382" y="587794"/>
                  </a:lnTo>
                  <a:lnTo>
                    <a:pt x="676554" y="586917"/>
                  </a:lnTo>
                  <a:lnTo>
                    <a:pt x="681939" y="585063"/>
                  </a:lnTo>
                  <a:lnTo>
                    <a:pt x="684809" y="583260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78191" y="0"/>
              <a:ext cx="4814524" cy="2194452"/>
            </a:xfrm>
            <a:prstGeom prst="rect">
              <a:avLst/>
            </a:prstGeom>
          </p:spPr>
        </p:pic>
        <p:sp>
          <p:nvSpPr>
            <p:cNvPr id="24" name="object 24">
              <a:hlinkClick r:id="rId20"/>
            </p:cNvPr>
            <p:cNvSpPr/>
            <p:nvPr/>
          </p:nvSpPr>
          <p:spPr>
            <a:xfrm>
              <a:off x="3149396" y="2686544"/>
              <a:ext cx="11586845" cy="38100"/>
            </a:xfrm>
            <a:custGeom>
              <a:avLst/>
              <a:gdLst/>
              <a:ahLst/>
              <a:cxnLst/>
              <a:rect l="l" t="t" r="r" b="b"/>
              <a:pathLst>
                <a:path w="11586844" h="38100">
                  <a:moveTo>
                    <a:pt x="11586451" y="0"/>
                  </a:moveTo>
                  <a:lnTo>
                    <a:pt x="7471664" y="0"/>
                  </a:lnTo>
                  <a:lnTo>
                    <a:pt x="938796" y="0"/>
                  </a:lnTo>
                  <a:lnTo>
                    <a:pt x="0" y="0"/>
                  </a:lnTo>
                  <a:lnTo>
                    <a:pt x="0" y="38100"/>
                  </a:lnTo>
                  <a:lnTo>
                    <a:pt x="938796" y="38100"/>
                  </a:lnTo>
                  <a:lnTo>
                    <a:pt x="7471664" y="38100"/>
                  </a:lnTo>
                  <a:lnTo>
                    <a:pt x="11586451" y="38100"/>
                  </a:lnTo>
                  <a:lnTo>
                    <a:pt x="11586451" y="0"/>
                  </a:lnTo>
                  <a:close/>
                </a:path>
              </a:pathLst>
            </a:custGeom>
            <a:solidFill>
              <a:srgbClr val="4A251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566540" y="3914610"/>
            <a:ext cx="4463415" cy="3829685"/>
          </a:xfrm>
          <a:prstGeom prst="rect">
            <a:avLst/>
          </a:prstGeom>
        </p:spPr>
        <p:txBody>
          <a:bodyPr vert="horz" wrap="square" lIns="0" tIns="536575" rIns="0" bIns="0" rtlCol="0">
            <a:spAutoFit/>
          </a:bodyPr>
          <a:lstStyle/>
          <a:p>
            <a:pPr marL="1028065" marR="5080" indent="-1016000">
              <a:lnSpc>
                <a:spcPct val="75800"/>
              </a:lnSpc>
              <a:spcBef>
                <a:spcPts val="4225"/>
              </a:spcBef>
            </a:pPr>
            <a:r>
              <a:rPr sz="14200" spc="-45" dirty="0">
                <a:solidFill>
                  <a:srgbClr val="1A1A1A"/>
                </a:solidFill>
                <a:latin typeface="Calibri"/>
                <a:cs typeface="Calibri"/>
              </a:rPr>
              <a:t>Thank </a:t>
            </a:r>
            <a:r>
              <a:rPr sz="14200" spc="-1639" dirty="0">
                <a:solidFill>
                  <a:srgbClr val="1A1A1A"/>
                </a:solidFill>
                <a:latin typeface="Calibri"/>
                <a:cs typeface="Calibri"/>
              </a:rPr>
              <a:t>you</a:t>
            </a:r>
            <a:r>
              <a:rPr sz="14200" spc="-4780" dirty="0">
                <a:solidFill>
                  <a:srgbClr val="1A1A1A"/>
                </a:solidFill>
                <a:latin typeface="Calibri"/>
                <a:cs typeface="Calibri"/>
              </a:rPr>
              <a:t>!</a:t>
            </a:r>
            <a:r>
              <a:rPr sz="21300" spc="-2445" baseline="-2543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sz="21300" baseline="-2543">
              <a:latin typeface="Calibri"/>
              <a:cs typeface="Calibri"/>
            </a:endParaRPr>
          </a:p>
        </p:txBody>
      </p:sp>
      <p:sp>
        <p:nvSpPr>
          <p:cNvPr id="26" name="object 26" descr="https://github.com/naveen2624/Travelplanner"/>
          <p:cNvSpPr txBox="1">
            <a:spLocks noGrp="1"/>
          </p:cNvSpPr>
          <p:nvPr>
            <p:ph type="title"/>
          </p:nvPr>
        </p:nvSpPr>
        <p:spPr>
          <a:xfrm>
            <a:off x="1923339" y="1340360"/>
            <a:ext cx="12978130" cy="140906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  <a:tabLst>
                <a:tab pos="2118995" algn="l"/>
              </a:tabLst>
            </a:pPr>
            <a:r>
              <a:rPr sz="4700" spc="-10" dirty="0"/>
              <a:t>GITHUB</a:t>
            </a:r>
            <a:r>
              <a:rPr sz="4700" dirty="0"/>
              <a:t>	</a:t>
            </a:r>
            <a:r>
              <a:rPr sz="4700" spc="-10" dirty="0"/>
              <a:t>LINK:</a:t>
            </a:r>
            <a:endParaRPr sz="4700" dirty="0"/>
          </a:p>
          <a:p>
            <a:pPr marL="524510">
              <a:lnSpc>
                <a:spcPct val="100000"/>
              </a:lnSpc>
              <a:spcBef>
                <a:spcPts val="610"/>
              </a:spcBef>
            </a:pPr>
            <a:r>
              <a:rPr sz="3100" u="heavy" spc="165" dirty="0">
                <a:solidFill>
                  <a:srgbClr val="4A251F"/>
                </a:solidFill>
                <a:uFill>
                  <a:solidFill>
                    <a:srgbClr val="4A251F"/>
                  </a:solidFill>
                </a:uFill>
                <a:latin typeface="Times New Roman"/>
                <a:cs typeface="Times New Roman"/>
                <a:hlinkClick r:id="rId20"/>
              </a:rPr>
              <a:t> </a:t>
            </a:r>
            <a:r>
              <a:rPr lang="en-IN" sz="3100" u="heavy" spc="180" dirty="0">
                <a:solidFill>
                  <a:srgbClr val="4A251F"/>
                </a:solidFill>
                <a:uFill>
                  <a:solidFill>
                    <a:srgbClr val="4A251F"/>
                  </a:solidFill>
                </a:uFill>
                <a:latin typeface="Palatino Linotype"/>
                <a:cs typeface="Palatino Linotype"/>
                <a:hlinkClick r:id="rId2"/>
              </a:rPr>
              <a:t>https://github.com/naveen2624/Travelplanner</a:t>
            </a:r>
            <a:endParaRPr sz="310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OVERVIEW: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861" y="2917038"/>
            <a:ext cx="133350" cy="1333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861" y="4660113"/>
            <a:ext cx="133350" cy="1333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6861" y="6984213"/>
            <a:ext cx="133350" cy="13334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999313" y="2606834"/>
            <a:ext cx="15300325" cy="64166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95" marR="28575" algn="ctr">
              <a:lnSpc>
                <a:spcPct val="117300"/>
              </a:lnSpc>
              <a:spcBef>
                <a:spcPts val="90"/>
              </a:spcBef>
            </a:pP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Target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Audience: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Planner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is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designed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travelers,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tourists,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and </a:t>
            </a:r>
            <a:r>
              <a:rPr sz="32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trip</a:t>
            </a:r>
            <a:r>
              <a:rPr sz="32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organizers.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It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caters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individuals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groups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planning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trips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or </a:t>
            </a:r>
            <a:r>
              <a:rPr sz="32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vacations.</a:t>
            </a:r>
            <a:endParaRPr sz="3250">
              <a:latin typeface="Palatino Linotype"/>
              <a:cs typeface="Palatino Linotype"/>
            </a:endParaRPr>
          </a:p>
          <a:p>
            <a:pPr marL="57150" marR="49530" indent="-635" algn="ctr">
              <a:lnSpc>
                <a:spcPct val="117300"/>
              </a:lnSpc>
            </a:pPr>
            <a:r>
              <a:rPr sz="32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Motivation: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motivation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behind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developing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9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Planner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was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to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address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9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need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an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easy-</a:t>
            </a:r>
            <a:r>
              <a:rPr sz="32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to-</a:t>
            </a:r>
            <a:r>
              <a:rPr sz="32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use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efficient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tool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trip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planning.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We </a:t>
            </a:r>
            <a:r>
              <a:rPr sz="32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recognized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9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challenges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that </a:t>
            </a:r>
            <a:r>
              <a:rPr sz="32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travelers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often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face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when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organizing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their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trips</a:t>
            </a:r>
            <a:r>
              <a:rPr sz="32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aimed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75" dirty="0">
                <a:solidFill>
                  <a:srgbClr val="4A251F"/>
                </a:solidFill>
                <a:latin typeface="Palatino Linotype"/>
                <a:cs typeface="Palatino Linotype"/>
              </a:rPr>
              <a:t>provide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user-</a:t>
            </a:r>
            <a:r>
              <a:rPr sz="32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friendly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45" dirty="0">
                <a:solidFill>
                  <a:srgbClr val="4A251F"/>
                </a:solidFill>
                <a:latin typeface="Palatino Linotype"/>
                <a:cs typeface="Palatino Linotype"/>
              </a:rPr>
              <a:t>solution.</a:t>
            </a:r>
            <a:endParaRPr sz="3250">
              <a:latin typeface="Palatino Linotype"/>
              <a:cs typeface="Palatino Linotype"/>
            </a:endParaRPr>
          </a:p>
          <a:p>
            <a:pPr marL="12700" marR="5080" algn="ctr">
              <a:lnSpc>
                <a:spcPct val="117300"/>
              </a:lnSpc>
            </a:pPr>
            <a:r>
              <a:rPr sz="32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User-</a:t>
            </a:r>
            <a:r>
              <a:rPr sz="32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Centric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Approach: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Planner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has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been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designed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with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user- </a:t>
            </a:r>
            <a:r>
              <a:rPr sz="32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centric</a:t>
            </a:r>
            <a:r>
              <a:rPr sz="32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approach.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We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focused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on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creating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seamless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planning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experience,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ensuring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that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can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effortlessly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plan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50" dirty="0">
                <a:solidFill>
                  <a:srgbClr val="4A251F"/>
                </a:solidFill>
                <a:latin typeface="Palatino Linotype"/>
                <a:cs typeface="Palatino Linotype"/>
              </a:rPr>
              <a:t>trips,</a:t>
            </a:r>
            <a:r>
              <a:rPr sz="32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75" dirty="0">
                <a:solidFill>
                  <a:srgbClr val="4A251F"/>
                </a:solidFill>
                <a:latin typeface="Palatino Linotype"/>
                <a:cs typeface="Palatino Linotype"/>
              </a:rPr>
              <a:t>add </a:t>
            </a:r>
            <a:r>
              <a:rPr sz="32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destinations,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create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itineraries,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sort</a:t>
            </a:r>
            <a:r>
              <a:rPr sz="32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2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2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information.</a:t>
            </a:r>
            <a:endParaRPr sz="32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95" dirty="0"/>
              <a:t>ABSTRACT: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84882" y="2459488"/>
            <a:ext cx="15166340" cy="6502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16399"/>
              </a:lnSpc>
              <a:spcBef>
                <a:spcPts val="95"/>
              </a:spcBef>
            </a:pP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"Travel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Planner"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is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9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user-</a:t>
            </a:r>
            <a:r>
              <a:rPr sz="36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centric,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text-</a:t>
            </a:r>
            <a:r>
              <a:rPr sz="36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based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application </a:t>
            </a:r>
            <a:r>
              <a:rPr sz="36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designed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simplify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enhance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process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trip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planning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for travelers,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tourists,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trip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organizers.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With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9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focus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on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ease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-20" dirty="0">
                <a:solidFill>
                  <a:srgbClr val="4A251F"/>
                </a:solidFill>
                <a:latin typeface="Palatino Linotype"/>
                <a:cs typeface="Palatino Linotype"/>
              </a:rPr>
              <a:t>use, </a:t>
            </a:r>
            <a:r>
              <a:rPr sz="36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efficiency,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flexibility,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this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application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offers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9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range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features </a:t>
            </a:r>
            <a:r>
              <a:rPr sz="36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that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cater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diverse</a:t>
            </a:r>
            <a:r>
              <a:rPr sz="36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needs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travelers.</a:t>
            </a:r>
            <a:endParaRPr sz="3650" dirty="0">
              <a:latin typeface="Palatino Linotype"/>
              <a:cs typeface="Palatino Linotype"/>
            </a:endParaRPr>
          </a:p>
          <a:p>
            <a:pPr marL="31750" marR="24130" algn="ctr">
              <a:lnSpc>
                <a:spcPct val="116399"/>
              </a:lnSpc>
              <a:spcBef>
                <a:spcPts val="5"/>
              </a:spcBef>
            </a:pPr>
            <a:r>
              <a:rPr sz="36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Motivated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by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recognition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challenges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that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travelers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often 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face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when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organizing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dirty="0">
                <a:solidFill>
                  <a:srgbClr val="4A251F"/>
                </a:solidFill>
                <a:latin typeface="Palatino Linotype"/>
                <a:cs typeface="Palatino Linotype"/>
              </a:rPr>
              <a:t>trips,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"Travel</a:t>
            </a:r>
            <a:r>
              <a:rPr sz="3650" spc="2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Planner"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was </a:t>
            </a:r>
            <a:r>
              <a:rPr sz="36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developed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as </a:t>
            </a:r>
            <a:r>
              <a:rPr sz="3650" spc="29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6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comprehensive</a:t>
            </a:r>
            <a:r>
              <a:rPr sz="36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55" dirty="0">
                <a:solidFill>
                  <a:srgbClr val="4A251F"/>
                </a:solidFill>
                <a:latin typeface="Palatino Linotype"/>
                <a:cs typeface="Palatino Linotype"/>
              </a:rPr>
              <a:t>solution.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6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application</a:t>
            </a:r>
            <a:r>
              <a:rPr sz="36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empowers </a:t>
            </a:r>
            <a:r>
              <a:rPr sz="36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6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create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manage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6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itineraries,</a:t>
            </a:r>
            <a:r>
              <a:rPr sz="36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65" dirty="0">
                <a:solidFill>
                  <a:srgbClr val="4A251F"/>
                </a:solidFill>
                <a:latin typeface="Palatino Linotype"/>
                <a:cs typeface="Palatino Linotype"/>
              </a:rPr>
              <a:t>add </a:t>
            </a:r>
            <a:r>
              <a:rPr sz="36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dirty="0">
                <a:solidFill>
                  <a:srgbClr val="4A251F"/>
                </a:solidFill>
                <a:latin typeface="Palatino Linotype"/>
                <a:cs typeface="Palatino Linotype"/>
              </a:rPr>
              <a:t>visit,</a:t>
            </a:r>
            <a:r>
              <a:rPr sz="36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4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sort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90" dirty="0">
                <a:solidFill>
                  <a:srgbClr val="4A251F"/>
                </a:solidFill>
                <a:latin typeface="Palatino Linotype"/>
                <a:cs typeface="Palatino Linotype"/>
              </a:rPr>
              <a:t>them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650" spc="28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quick</a:t>
            </a:r>
            <a:r>
              <a:rPr sz="36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6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reference.</a:t>
            </a:r>
            <a:endParaRPr sz="36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045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FEATURES: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748" y="2770024"/>
            <a:ext cx="128601" cy="12860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748" y="4451026"/>
            <a:ext cx="128601" cy="12860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748" y="6132028"/>
            <a:ext cx="128601" cy="1286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748" y="7813029"/>
            <a:ext cx="128601" cy="1286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8172" y="2470416"/>
            <a:ext cx="15972790" cy="6749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6700"/>
              </a:lnSpc>
              <a:spcBef>
                <a:spcPts val="95"/>
              </a:spcBef>
            </a:pP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Adding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Destinations: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can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input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names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descriptions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-20" dirty="0">
                <a:solidFill>
                  <a:srgbClr val="4A251F"/>
                </a:solidFill>
                <a:latin typeface="Palatino Linotype"/>
                <a:cs typeface="Palatino Linotype"/>
              </a:rPr>
              <a:t>build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list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places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dirty="0">
                <a:solidFill>
                  <a:srgbClr val="4A251F"/>
                </a:solidFill>
                <a:latin typeface="Palatino Linotype"/>
                <a:cs typeface="Palatino Linotype"/>
              </a:rPr>
              <a:t>visit.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This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feature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allows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easy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organization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and  </a:t>
            </a:r>
            <a:r>
              <a:rPr sz="31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reference.</a:t>
            </a:r>
            <a:endParaRPr sz="3150">
              <a:latin typeface="Palatino Linotype"/>
              <a:cs typeface="Palatino Linotype"/>
            </a:endParaRPr>
          </a:p>
          <a:p>
            <a:pPr marL="48895" marR="40640" indent="-635" algn="ctr">
              <a:lnSpc>
                <a:spcPct val="116700"/>
              </a:lnSpc>
            </a:pPr>
            <a:r>
              <a:rPr sz="31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Creating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Itineraries: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Planner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allows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set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specific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dates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150" spc="78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trips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manage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multiple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different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journeys.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are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00" dirty="0">
                <a:solidFill>
                  <a:srgbClr val="4A251F"/>
                </a:solidFill>
                <a:latin typeface="Palatino Linotype"/>
                <a:cs typeface="Palatino Linotype"/>
              </a:rPr>
              <a:t>a </a:t>
            </a:r>
            <a:r>
              <a:rPr sz="31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core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component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planning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scheduling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60" dirty="0">
                <a:solidFill>
                  <a:srgbClr val="4A251F"/>
                </a:solidFill>
                <a:latin typeface="Palatino Linotype"/>
                <a:cs typeface="Palatino Linotype"/>
              </a:rPr>
              <a:t>travel.</a:t>
            </a:r>
            <a:endParaRPr sz="3150">
              <a:latin typeface="Palatino Linotype"/>
              <a:cs typeface="Palatino Linotype"/>
            </a:endParaRPr>
          </a:p>
          <a:p>
            <a:pPr marL="34925" marR="27305" indent="-635" algn="ctr">
              <a:lnSpc>
                <a:spcPct val="116700"/>
              </a:lnSpc>
            </a:pP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Sorting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Destinations: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benefit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from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ability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4" dirty="0">
                <a:solidFill>
                  <a:srgbClr val="4A251F"/>
                </a:solidFill>
                <a:latin typeface="Palatino Linotype"/>
                <a:cs typeface="Palatino Linotype"/>
              </a:rPr>
              <a:t>organize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0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destinations.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can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be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sorted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alphabetically,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making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it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easier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find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choose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the </a:t>
            </a:r>
            <a:r>
              <a:rPr sz="31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next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place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-10" dirty="0">
                <a:solidFill>
                  <a:srgbClr val="4A251F"/>
                </a:solidFill>
                <a:latin typeface="Palatino Linotype"/>
                <a:cs typeface="Palatino Linotype"/>
              </a:rPr>
              <a:t>visit.</a:t>
            </a:r>
            <a:endParaRPr sz="3150">
              <a:latin typeface="Palatino Linotype"/>
              <a:cs typeface="Palatino Linotype"/>
            </a:endParaRPr>
          </a:p>
          <a:p>
            <a:pPr marL="62865" marR="55244" algn="ctr">
              <a:lnSpc>
                <a:spcPct val="116700"/>
              </a:lnSpc>
              <a:spcBef>
                <a:spcPts val="5"/>
              </a:spcBef>
            </a:pP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Viewing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Itineraries: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Travelers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can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75" dirty="0">
                <a:solidFill>
                  <a:srgbClr val="4A251F"/>
                </a:solidFill>
                <a:latin typeface="Palatino Linotype"/>
                <a:cs typeface="Palatino Linotype"/>
              </a:rPr>
              <a:t>review</a:t>
            </a:r>
            <a:r>
              <a:rPr sz="31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95" dirty="0">
                <a:solidFill>
                  <a:srgbClr val="4A251F"/>
                </a:solidFill>
                <a:latin typeface="Palatino Linotype"/>
                <a:cs typeface="Palatino Linotype"/>
              </a:rPr>
              <a:t>get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150" spc="21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comprehensive </a:t>
            </a:r>
            <a:r>
              <a:rPr sz="3150" spc="75" dirty="0">
                <a:solidFill>
                  <a:srgbClr val="4A251F"/>
                </a:solidFill>
                <a:latin typeface="Palatino Linotype"/>
                <a:cs typeface="Palatino Linotype"/>
              </a:rPr>
              <a:t>overview</a:t>
            </a:r>
            <a:r>
              <a:rPr sz="3150" spc="22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of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dirty="0">
                <a:solidFill>
                  <a:srgbClr val="4A251F"/>
                </a:solidFill>
                <a:latin typeface="Palatino Linotype"/>
                <a:cs typeface="Palatino Linotype"/>
              </a:rPr>
              <a:t>plans.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This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feature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provides</a:t>
            </a:r>
            <a:r>
              <a:rPr sz="3150" spc="229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quick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reference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150" spc="23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what's </a:t>
            </a:r>
            <a:r>
              <a:rPr sz="31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planned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1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150" spc="-10" dirty="0">
                <a:solidFill>
                  <a:srgbClr val="4A251F"/>
                </a:solidFill>
                <a:latin typeface="Palatino Linotype"/>
                <a:cs typeface="Palatino Linotype"/>
              </a:rPr>
              <a:t>trips.</a:t>
            </a:r>
            <a:endParaRPr sz="315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03952" y="1420577"/>
            <a:ext cx="7426959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49195" algn="l"/>
              </a:tabLst>
            </a:pPr>
            <a:r>
              <a:rPr spc="275" dirty="0"/>
              <a:t>DATA</a:t>
            </a:r>
            <a:r>
              <a:rPr dirty="0"/>
              <a:t>	</a:t>
            </a:r>
            <a:r>
              <a:rPr spc="245" dirty="0"/>
              <a:t>STRUCTURES: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673" y="2910241"/>
            <a:ext cx="161925" cy="1619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3673" y="6339241"/>
            <a:ext cx="161925" cy="1619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32546" y="2557689"/>
            <a:ext cx="13256260" cy="6197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2705" marR="45085" algn="just">
              <a:lnSpc>
                <a:spcPct val="116900"/>
              </a:lnSpc>
              <a:spcBef>
                <a:spcPts val="95"/>
              </a:spcBef>
            </a:pPr>
            <a:r>
              <a:rPr sz="38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Array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Linked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List: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70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Travel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Planner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utilizes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00" dirty="0">
                <a:solidFill>
                  <a:srgbClr val="4A251F"/>
                </a:solidFill>
                <a:latin typeface="Palatino Linotype"/>
                <a:cs typeface="Palatino Linotype"/>
              </a:rPr>
              <a:t>an </a:t>
            </a:r>
            <a:r>
              <a:rPr sz="38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array</a:t>
            </a:r>
            <a:r>
              <a:rPr sz="38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85" dirty="0">
                <a:solidFill>
                  <a:srgbClr val="4A251F"/>
                </a:solidFill>
                <a:latin typeface="Palatino Linotype"/>
                <a:cs typeface="Palatino Linotype"/>
              </a:rPr>
              <a:t>managing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destinations,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80" dirty="0">
                <a:solidFill>
                  <a:srgbClr val="4A251F"/>
                </a:solidFill>
                <a:latin typeface="Palatino Linotype"/>
                <a:cs typeface="Palatino Linotype"/>
              </a:rPr>
              <a:t>allowing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users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00" dirty="0">
                <a:solidFill>
                  <a:srgbClr val="4A251F"/>
                </a:solidFill>
                <a:latin typeface="Palatino Linotype"/>
                <a:cs typeface="Palatino Linotype"/>
              </a:rPr>
              <a:t>to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add </a:t>
            </a:r>
            <a:r>
              <a:rPr sz="38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and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sort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their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desired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locations.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6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00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itineraries,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305" dirty="0">
                <a:solidFill>
                  <a:srgbClr val="4A251F"/>
                </a:solidFill>
                <a:latin typeface="Palatino Linotype"/>
                <a:cs typeface="Palatino Linotype"/>
              </a:rPr>
              <a:t>a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linked </a:t>
            </a:r>
            <a:r>
              <a:rPr sz="38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list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structure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is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55" dirty="0">
                <a:solidFill>
                  <a:srgbClr val="4A251F"/>
                </a:solidFill>
                <a:latin typeface="Palatino Linotype"/>
                <a:cs typeface="Palatino Linotype"/>
              </a:rPr>
              <a:t>employed,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enabling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20" dirty="0">
                <a:solidFill>
                  <a:srgbClr val="4A251F"/>
                </a:solidFill>
                <a:latin typeface="Palatino Linotype"/>
                <a:cs typeface="Palatino Linotype"/>
              </a:rPr>
              <a:t>the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15" dirty="0">
                <a:solidFill>
                  <a:srgbClr val="4A251F"/>
                </a:solidFill>
                <a:latin typeface="Palatino Linotype"/>
                <a:cs typeface="Palatino Linotype"/>
              </a:rPr>
              <a:t>management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25" dirty="0">
                <a:solidFill>
                  <a:srgbClr val="4A251F"/>
                </a:solidFill>
                <a:latin typeface="Palatino Linotype"/>
                <a:cs typeface="Palatino Linotype"/>
              </a:rPr>
              <a:t>of </a:t>
            </a:r>
            <a:r>
              <a:rPr sz="38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trip</a:t>
            </a:r>
            <a:r>
              <a:rPr sz="3850" spc="24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45" dirty="0">
                <a:solidFill>
                  <a:srgbClr val="4A251F"/>
                </a:solidFill>
                <a:latin typeface="Palatino Linotype"/>
                <a:cs typeface="Palatino Linotype"/>
              </a:rPr>
              <a:t>plans.</a:t>
            </a:r>
            <a:endParaRPr sz="3850" dirty="0">
              <a:latin typeface="Palatino Linotype"/>
              <a:cs typeface="Palatino Linotype"/>
            </a:endParaRPr>
          </a:p>
          <a:p>
            <a:pPr marL="12065" marR="5080" indent="-635" algn="just">
              <a:lnSpc>
                <a:spcPct val="116900"/>
              </a:lnSpc>
            </a:pPr>
            <a:r>
              <a:rPr sz="38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Purpose-</a:t>
            </a:r>
            <a:r>
              <a:rPr sz="3850" spc="65" dirty="0">
                <a:solidFill>
                  <a:srgbClr val="4A251F"/>
                </a:solidFill>
                <a:latin typeface="Palatino Linotype"/>
                <a:cs typeface="Palatino Linotype"/>
              </a:rPr>
              <a:t>Driven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95" dirty="0">
                <a:solidFill>
                  <a:srgbClr val="4A251F"/>
                </a:solidFill>
                <a:latin typeface="Palatino Linotype"/>
                <a:cs typeface="Palatino Linotype"/>
              </a:rPr>
              <a:t>Data</a:t>
            </a:r>
            <a:r>
              <a:rPr sz="3850" spc="27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Structures:</a:t>
            </a:r>
            <a:r>
              <a:rPr sz="3850" spc="27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Different</a:t>
            </a:r>
            <a:r>
              <a:rPr sz="3850" spc="27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04" dirty="0">
                <a:solidFill>
                  <a:srgbClr val="4A251F"/>
                </a:solidFill>
                <a:latin typeface="Palatino Linotype"/>
                <a:cs typeface="Palatino Linotype"/>
              </a:rPr>
              <a:t>data </a:t>
            </a:r>
            <a:r>
              <a:rPr sz="3850" spc="180" dirty="0">
                <a:solidFill>
                  <a:srgbClr val="4A251F"/>
                </a:solidFill>
                <a:latin typeface="Palatino Linotype"/>
                <a:cs typeface="Palatino Linotype"/>
              </a:rPr>
              <a:t>structures</a:t>
            </a:r>
            <a:r>
              <a:rPr sz="3850" spc="25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65" dirty="0">
                <a:solidFill>
                  <a:srgbClr val="4A251F"/>
                </a:solidFill>
                <a:latin typeface="Palatino Linotype"/>
                <a:cs typeface="Palatino Linotype"/>
              </a:rPr>
              <a:t>serve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0" dirty="0">
                <a:solidFill>
                  <a:srgbClr val="4A251F"/>
                </a:solidFill>
                <a:latin typeface="Palatino Linotype"/>
                <a:cs typeface="Palatino Linotype"/>
              </a:rPr>
              <a:t>different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60" dirty="0">
                <a:solidFill>
                  <a:srgbClr val="4A251F"/>
                </a:solidFill>
                <a:latin typeface="Palatino Linotype"/>
                <a:cs typeface="Palatino Linotype"/>
              </a:rPr>
              <a:t>purposes.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75" dirty="0">
                <a:solidFill>
                  <a:srgbClr val="4A251F"/>
                </a:solidFill>
                <a:latin typeface="Palatino Linotype"/>
                <a:cs typeface="Palatino Linotype"/>
              </a:rPr>
              <a:t>Arrays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00" dirty="0">
                <a:solidFill>
                  <a:srgbClr val="4A251F"/>
                </a:solidFill>
                <a:latin typeface="Palatino Linotype"/>
                <a:cs typeface="Palatino Linotype"/>
              </a:rPr>
              <a:t>are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70" dirty="0">
                <a:solidFill>
                  <a:srgbClr val="4A251F"/>
                </a:solidFill>
                <a:latin typeface="Palatino Linotype"/>
                <a:cs typeface="Palatino Linotype"/>
              </a:rPr>
              <a:t>efficient </a:t>
            </a:r>
            <a:r>
              <a:rPr sz="38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245" dirty="0">
                <a:solidFill>
                  <a:srgbClr val="4A251F"/>
                </a:solidFill>
                <a:latin typeface="Palatino Linotype"/>
                <a:cs typeface="Palatino Linotype"/>
              </a:rPr>
              <a:t>static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45" dirty="0">
                <a:solidFill>
                  <a:srgbClr val="4A251F"/>
                </a:solidFill>
                <a:latin typeface="Palatino Linotype"/>
                <a:cs typeface="Palatino Linotype"/>
              </a:rPr>
              <a:t>lists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10" dirty="0">
                <a:solidFill>
                  <a:srgbClr val="4A251F"/>
                </a:solidFill>
                <a:latin typeface="Palatino Linotype"/>
                <a:cs typeface="Palatino Linotype"/>
              </a:rPr>
              <a:t>like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20" dirty="0">
                <a:solidFill>
                  <a:srgbClr val="4A251F"/>
                </a:solidFill>
                <a:latin typeface="Palatino Linotype"/>
                <a:cs typeface="Palatino Linotype"/>
              </a:rPr>
              <a:t>destinations,</a:t>
            </a:r>
            <a:r>
              <a:rPr sz="3850" spc="26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50" dirty="0">
                <a:solidFill>
                  <a:srgbClr val="4A251F"/>
                </a:solidFill>
                <a:latin typeface="Palatino Linotype"/>
                <a:cs typeface="Palatino Linotype"/>
              </a:rPr>
              <a:t>while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95" dirty="0">
                <a:solidFill>
                  <a:srgbClr val="4A251F"/>
                </a:solidFill>
                <a:latin typeface="Palatino Linotype"/>
                <a:cs typeface="Palatino Linotype"/>
              </a:rPr>
              <a:t>linked</a:t>
            </a:r>
            <a:r>
              <a:rPr sz="3850" spc="254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35" dirty="0">
                <a:solidFill>
                  <a:srgbClr val="4A251F"/>
                </a:solidFill>
                <a:latin typeface="Palatino Linotype"/>
                <a:cs typeface="Palatino Linotype"/>
              </a:rPr>
              <a:t>lists </a:t>
            </a:r>
            <a:r>
              <a:rPr sz="3850" spc="70" dirty="0">
                <a:solidFill>
                  <a:srgbClr val="4A251F"/>
                </a:solidFill>
                <a:latin typeface="Palatino Linotype"/>
                <a:cs typeface="Palatino Linotype"/>
              </a:rPr>
              <a:t>provide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05" dirty="0">
                <a:solidFill>
                  <a:srgbClr val="4A251F"/>
                </a:solidFill>
                <a:latin typeface="Palatino Linotype"/>
                <a:cs typeface="Palatino Linotype"/>
              </a:rPr>
              <a:t>flexibility</a:t>
            </a:r>
            <a:r>
              <a:rPr sz="3850" spc="270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30" dirty="0">
                <a:solidFill>
                  <a:srgbClr val="4A251F"/>
                </a:solidFill>
                <a:latin typeface="Palatino Linotype"/>
                <a:cs typeface="Palatino Linotype"/>
              </a:rPr>
              <a:t>for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155" dirty="0">
                <a:solidFill>
                  <a:srgbClr val="4A251F"/>
                </a:solidFill>
                <a:latin typeface="Palatino Linotype"/>
                <a:cs typeface="Palatino Linotype"/>
              </a:rPr>
              <a:t>dynamic</a:t>
            </a:r>
            <a:r>
              <a:rPr sz="3850" spc="265" dirty="0">
                <a:solidFill>
                  <a:srgbClr val="4A251F"/>
                </a:solidFill>
                <a:latin typeface="Palatino Linotype"/>
                <a:cs typeface="Palatino Linotype"/>
              </a:rPr>
              <a:t> </a:t>
            </a:r>
            <a:r>
              <a:rPr sz="3850" spc="85" dirty="0">
                <a:solidFill>
                  <a:srgbClr val="4A251F"/>
                </a:solidFill>
                <a:latin typeface="Palatino Linotype"/>
                <a:cs typeface="Palatino Linotype"/>
              </a:rPr>
              <a:t>itineraries.</a:t>
            </a:r>
            <a:endParaRPr sz="3850" dirty="0">
              <a:latin typeface="Palatino Linotype"/>
              <a:cs typeface="Palatino Linotyp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020" y="0"/>
            <a:ext cx="4829389" cy="19395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29463" y="7332794"/>
            <a:ext cx="2258536" cy="295420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44959" y="0"/>
            <a:ext cx="2643040" cy="219371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143500"/>
            <a:ext cx="1040910" cy="44767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651256" cy="28591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8467952"/>
            <a:ext cx="2650317" cy="18190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839124" y="8828161"/>
            <a:ext cx="4128663" cy="145883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490946" y="0"/>
            <a:ext cx="4814524" cy="219445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42037" y="5189649"/>
            <a:ext cx="11854815" cy="5097780"/>
            <a:chOff x="942037" y="5189649"/>
            <a:chExt cx="11854815" cy="5097780"/>
          </a:xfrm>
        </p:grpSpPr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037" y="8187956"/>
              <a:ext cx="6183416" cy="209904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76590" y="5189649"/>
              <a:ext cx="8420099" cy="4857748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23437" y="1420576"/>
            <a:ext cx="518795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65045" algn="l"/>
              </a:tabLst>
            </a:pPr>
            <a:r>
              <a:rPr spc="-20" dirty="0"/>
              <a:t>CODE</a:t>
            </a:r>
            <a:r>
              <a:rPr dirty="0"/>
              <a:t>	</a:t>
            </a:r>
            <a:r>
              <a:rPr spc="-65" dirty="0"/>
              <a:t>SOURCE:</a:t>
            </a:r>
          </a:p>
        </p:txBody>
      </p:sp>
      <p:sp>
        <p:nvSpPr>
          <p:cNvPr id="15" name="object 15">
            <a:hlinkClick r:id="rId13"/>
          </p:cNvPr>
          <p:cNvSpPr/>
          <p:nvPr/>
        </p:nvSpPr>
        <p:spPr>
          <a:xfrm>
            <a:off x="5138115" y="3125063"/>
            <a:ext cx="8965565" cy="47625"/>
          </a:xfrm>
          <a:custGeom>
            <a:avLst/>
            <a:gdLst/>
            <a:ahLst/>
            <a:cxnLst/>
            <a:rect l="l" t="t" r="r" b="b"/>
            <a:pathLst>
              <a:path w="8965565" h="47625">
                <a:moveTo>
                  <a:pt x="8965006" y="0"/>
                </a:moveTo>
                <a:lnTo>
                  <a:pt x="8610105" y="0"/>
                </a:lnTo>
                <a:lnTo>
                  <a:pt x="3242576" y="0"/>
                </a:lnTo>
                <a:lnTo>
                  <a:pt x="2367203" y="0"/>
                </a:lnTo>
                <a:lnTo>
                  <a:pt x="0" y="0"/>
                </a:lnTo>
                <a:lnTo>
                  <a:pt x="0" y="47625"/>
                </a:lnTo>
                <a:lnTo>
                  <a:pt x="2367203" y="47625"/>
                </a:lnTo>
                <a:lnTo>
                  <a:pt x="3242576" y="47625"/>
                </a:lnTo>
                <a:lnTo>
                  <a:pt x="8610105" y="47625"/>
                </a:lnTo>
                <a:lnTo>
                  <a:pt x="8965006" y="47625"/>
                </a:lnTo>
                <a:lnTo>
                  <a:pt x="8965006" y="0"/>
                </a:lnTo>
                <a:close/>
              </a:path>
            </a:pathLst>
          </a:custGeom>
          <a:solidFill>
            <a:srgbClr val="4A25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85064" y="3820385"/>
            <a:ext cx="2540" cy="47625"/>
          </a:xfrm>
          <a:custGeom>
            <a:avLst/>
            <a:gdLst/>
            <a:ahLst/>
            <a:cxnLst/>
            <a:rect l="l" t="t" r="r" b="b"/>
            <a:pathLst>
              <a:path w="2540" h="47625">
                <a:moveTo>
                  <a:pt x="2453" y="47624"/>
                </a:moveTo>
                <a:lnTo>
                  <a:pt x="0" y="47624"/>
                </a:lnTo>
                <a:lnTo>
                  <a:pt x="0" y="0"/>
                </a:lnTo>
                <a:lnTo>
                  <a:pt x="2453" y="0"/>
                </a:lnTo>
                <a:lnTo>
                  <a:pt x="2453" y="47624"/>
                </a:lnTo>
                <a:close/>
              </a:path>
            </a:pathLst>
          </a:custGeom>
          <a:solidFill>
            <a:srgbClr val="4A25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590975" y="2487901"/>
            <a:ext cx="17209770" cy="20076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7035">
              <a:lnSpc>
                <a:spcPct val="100000"/>
              </a:lnSpc>
              <a:spcBef>
                <a:spcPts val="2010"/>
              </a:spcBef>
              <a:tabLst>
                <a:tab pos="5026025" algn="l"/>
              </a:tabLst>
            </a:pPr>
            <a:r>
              <a:rPr lang="en-IN" sz="4400" u="none" spc="100" dirty="0">
                <a:solidFill>
                  <a:srgbClr val="1A1A1A"/>
                </a:solidFill>
                <a:latin typeface="Calibri"/>
                <a:cs typeface="Calibri"/>
                <a:hlinkClick r:id="rId14"/>
              </a:rPr>
              <a:t>https://github.com/naveen2624/Travelplanner</a:t>
            </a:r>
            <a:endParaRPr lang="en-IN" sz="4400" u="none" spc="100" dirty="0">
              <a:solidFill>
                <a:srgbClr val="1A1A1A"/>
              </a:solidFill>
              <a:latin typeface="Calibri"/>
              <a:cs typeface="Calibri"/>
            </a:endParaRPr>
          </a:p>
          <a:p>
            <a:pPr marL="1677035">
              <a:lnSpc>
                <a:spcPct val="100000"/>
              </a:lnSpc>
              <a:spcBef>
                <a:spcPts val="2010"/>
              </a:spcBef>
              <a:tabLst>
                <a:tab pos="5026025" algn="l"/>
              </a:tabLst>
            </a:pPr>
            <a:r>
              <a:rPr sz="6500" u="none" spc="100" dirty="0">
                <a:solidFill>
                  <a:srgbClr val="1A1A1A"/>
                </a:solidFill>
                <a:latin typeface="Calibri"/>
                <a:cs typeface="Calibri"/>
              </a:rPr>
              <a:t>OUTPUT</a:t>
            </a:r>
            <a:r>
              <a:rPr sz="6500" u="none" dirty="0">
                <a:solidFill>
                  <a:srgbClr val="1A1A1A"/>
                </a:solidFill>
                <a:latin typeface="Calibri"/>
                <a:cs typeface="Calibri"/>
              </a:rPr>
              <a:t>	</a:t>
            </a:r>
            <a:r>
              <a:rPr sz="6500" u="none" spc="35" dirty="0">
                <a:solidFill>
                  <a:srgbClr val="1A1A1A"/>
                </a:solidFill>
                <a:latin typeface="Calibri"/>
                <a:cs typeface="Calibri"/>
              </a:rPr>
              <a:t>SCREENSHOT:</a:t>
            </a:r>
            <a:endParaRPr sz="65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8939" y="1209288"/>
            <a:ext cx="15829915" cy="8414385"/>
            <a:chOff x="1238939" y="1209288"/>
            <a:chExt cx="15829915" cy="8414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8939" y="1209288"/>
              <a:ext cx="9029699" cy="53054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0" y="3612805"/>
              <a:ext cx="7924798" cy="60102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796023"/>
            <a:ext cx="16045180" cy="8826500"/>
            <a:chOff x="1028700" y="796023"/>
            <a:chExt cx="16045180" cy="8826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796023"/>
              <a:ext cx="9725024" cy="56768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266" y="3964462"/>
              <a:ext cx="9563099" cy="5657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85973" y="796022"/>
            <a:ext cx="15318105" cy="8820785"/>
            <a:chOff x="1585973" y="796022"/>
            <a:chExt cx="15318105" cy="88207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85973" y="796022"/>
              <a:ext cx="8534399" cy="641984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4131" y="3602881"/>
              <a:ext cx="8829674" cy="6013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A251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492</Words>
  <Application>Microsoft Office PowerPoint</Application>
  <PresentationFormat>Custom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Palatino Linotype</vt:lpstr>
      <vt:lpstr>Sanvito Pro Caption</vt:lpstr>
      <vt:lpstr>Times New Roman</vt:lpstr>
      <vt:lpstr>Office Theme</vt:lpstr>
      <vt:lpstr>TRAVEL PLANNER</vt:lpstr>
      <vt:lpstr>OVERVIEW:</vt:lpstr>
      <vt:lpstr>ABSTRACT:</vt:lpstr>
      <vt:lpstr>FEATURES:</vt:lpstr>
      <vt:lpstr>DATA STRUCTURES:</vt:lpstr>
      <vt:lpstr>CODE SOURCE:</vt:lpstr>
      <vt:lpstr>PowerPoint Presentation</vt:lpstr>
      <vt:lpstr>PowerPoint Presentation</vt:lpstr>
      <vt:lpstr>PowerPoint Presentation</vt:lpstr>
      <vt:lpstr>PowerPoint Presentation</vt:lpstr>
      <vt:lpstr>GITHUB LINK:  https://github.com/naveen2624/Travelplanner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Scrapbook Tourism Presentation</dc:title>
  <dc:creator>Mohamed Harshad</dc:creator>
  <cp:keywords>DAFyAWiDFac,BAEBYym3QII</cp:keywords>
  <cp:lastModifiedBy>NAVEEN U</cp:lastModifiedBy>
  <cp:revision>1</cp:revision>
  <dcterms:created xsi:type="dcterms:W3CDTF">2023-11-07T13:37:25Z</dcterms:created>
  <dcterms:modified xsi:type="dcterms:W3CDTF">2023-11-14T06:13:21Z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2023-10-22T00:00:00Z</vt:filetime>
  </property>
  <property fmtid="{D5CDD505-2E9C-101B-9397-08002B2CF9AE}" pid="3" name="Creator">
    <vt:lpwstr>Canva</vt:lpwstr>
  </property>
  <property fmtid="{D5CDD505-2E9C-101B-9397-08002B2CF9AE}" pid="4" name="LastSaved">
    <vt:filetime>2023-11-07T00:00:00Z</vt:filetime>
  </property>
  <property fmtid="{D5CDD505-2E9C-101B-9397-08002B2CF9AE}" pid="5" name="Producer">
    <vt:lpwstr>Canva</vt:lpwstr>
  </property>
</Properties>
</file>